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6" r:id="rId1"/>
  </p:sldMasterIdLst>
  <p:notesMasterIdLst>
    <p:notesMasterId r:id="rId18"/>
  </p:notesMasterIdLst>
  <p:handoutMasterIdLst>
    <p:handoutMasterId r:id="rId19"/>
  </p:handoutMasterIdLst>
  <p:sldIdLst>
    <p:sldId id="266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3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0A0A"/>
    <a:srgbClr val="A50021"/>
    <a:srgbClr val="D3772B"/>
    <a:srgbClr val="6D8254"/>
    <a:srgbClr val="6D6754"/>
    <a:srgbClr val="A1B48A"/>
    <a:srgbClr val="A4BFDC"/>
    <a:srgbClr val="3E6FA4"/>
    <a:srgbClr val="E8B89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8726" autoAdjust="0"/>
  </p:normalViewPr>
  <p:slideViewPr>
    <p:cSldViewPr>
      <p:cViewPr varScale="1">
        <p:scale>
          <a:sx n="77" d="100"/>
          <a:sy n="77" d="100"/>
        </p:scale>
        <p:origin x="-1592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0" d="100"/>
          <a:sy n="80" d="100"/>
        </p:scale>
        <p:origin x="-2232" y="15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7C9426-A538-4065-8E58-5CD81998608B}" type="doc">
      <dgm:prSet loTypeId="urn:microsoft.com/office/officeart/2005/8/layout/cycle2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622119-8848-4B8F-9A68-7E99C876704A}">
      <dgm:prSet phldrT="[Text]" custT="1"/>
      <dgm:spPr/>
      <dgm:t>
        <a:bodyPr/>
        <a:lstStyle/>
        <a:p>
          <a:r>
            <a:rPr lang="en-US" sz="1600" b="1" dirty="0" smtClean="0">
              <a:latin typeface="Calibri" panose="020F0502020204030204" pitchFamily="34" charset="0"/>
            </a:rPr>
            <a:t>Mission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2DC40137-D3E3-40B5-9B22-88D5AE3BB02E}" type="parTrans" cxnId="{C1BC5CA1-8B32-4AC6-95FC-56C8BB4240A6}">
      <dgm:prSet/>
      <dgm:spPr/>
      <dgm:t>
        <a:bodyPr/>
        <a:lstStyle/>
        <a:p>
          <a:endParaRPr lang="en-US"/>
        </a:p>
      </dgm:t>
    </dgm:pt>
    <dgm:pt modelId="{C2317018-A114-43A5-8A91-ADDC4766A07B}" type="sibTrans" cxnId="{C1BC5CA1-8B32-4AC6-95FC-56C8BB4240A6}">
      <dgm:prSet/>
      <dgm:spPr/>
      <dgm:t>
        <a:bodyPr/>
        <a:lstStyle/>
        <a:p>
          <a:endParaRPr lang="en-US"/>
        </a:p>
      </dgm:t>
    </dgm:pt>
    <dgm:pt modelId="{043A5184-13B0-4CBE-8B4B-C4299905E874}">
      <dgm:prSet phldrT="[Text]" custT="1"/>
      <dgm:spPr/>
      <dgm:t>
        <a:bodyPr/>
        <a:lstStyle/>
        <a:p>
          <a:r>
            <a:rPr lang="en-US" sz="1600" b="1" dirty="0" smtClean="0">
              <a:latin typeface="Calibri" panose="020F0502020204030204" pitchFamily="34" charset="0"/>
            </a:rPr>
            <a:t>Vision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93226247-C39B-45CA-8FD0-733EFED86BDA}" type="parTrans" cxnId="{7E65BF7D-D888-4CE4-B25B-66313D7FBE38}">
      <dgm:prSet/>
      <dgm:spPr/>
      <dgm:t>
        <a:bodyPr/>
        <a:lstStyle/>
        <a:p>
          <a:endParaRPr lang="en-US"/>
        </a:p>
      </dgm:t>
    </dgm:pt>
    <dgm:pt modelId="{1CD9ACA2-3E38-4B74-BD8F-0A60D613C793}" type="sibTrans" cxnId="{7E65BF7D-D888-4CE4-B25B-66313D7FBE38}">
      <dgm:prSet/>
      <dgm:spPr/>
      <dgm:t>
        <a:bodyPr/>
        <a:lstStyle/>
        <a:p>
          <a:endParaRPr lang="en-US"/>
        </a:p>
      </dgm:t>
    </dgm:pt>
    <dgm:pt modelId="{761A5210-619B-4602-BF64-41303BB267B0}">
      <dgm:prSet phldrT="[Text]" custT="1"/>
      <dgm:spPr/>
      <dgm:t>
        <a:bodyPr/>
        <a:lstStyle/>
        <a:p>
          <a:r>
            <a:rPr lang="en-US" sz="1600" b="1" dirty="0" smtClean="0">
              <a:latin typeface="Calibri" panose="020F0502020204030204" pitchFamily="34" charset="0"/>
            </a:rPr>
            <a:t>Values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FD7E0DA6-C0CD-4DD2-B3B5-E6FE8405DA0F}" type="parTrans" cxnId="{0EFD3C61-6138-4943-A1B9-149DB954D090}">
      <dgm:prSet/>
      <dgm:spPr/>
      <dgm:t>
        <a:bodyPr/>
        <a:lstStyle/>
        <a:p>
          <a:endParaRPr lang="en-US"/>
        </a:p>
      </dgm:t>
    </dgm:pt>
    <dgm:pt modelId="{B85730C2-EF34-43FA-A16E-1EAC2F37BCB0}" type="sibTrans" cxnId="{0EFD3C61-6138-4943-A1B9-149DB954D090}">
      <dgm:prSet/>
      <dgm:spPr/>
      <dgm:t>
        <a:bodyPr/>
        <a:lstStyle/>
        <a:p>
          <a:endParaRPr lang="en-US"/>
        </a:p>
      </dgm:t>
    </dgm:pt>
    <dgm:pt modelId="{5A4B301C-9EA2-4925-B021-7DCC50BC96F7}">
      <dgm:prSet phldrT="[Text]" custT="1"/>
      <dgm:spPr/>
      <dgm:t>
        <a:bodyPr/>
        <a:lstStyle/>
        <a:p>
          <a:endParaRPr lang="en-US" sz="1600" b="1" dirty="0">
            <a:latin typeface="Calibri" panose="020F0502020204030204" pitchFamily="34" charset="0"/>
          </a:endParaRPr>
        </a:p>
      </dgm:t>
    </dgm:pt>
    <dgm:pt modelId="{0FB14E40-7AA0-4FB8-A740-D487F3E3204C}" type="parTrans" cxnId="{9F9EE584-7691-45E0-A7F1-0D3A332C4057}">
      <dgm:prSet/>
      <dgm:spPr/>
      <dgm:t>
        <a:bodyPr/>
        <a:lstStyle/>
        <a:p>
          <a:endParaRPr lang="en-US"/>
        </a:p>
      </dgm:t>
    </dgm:pt>
    <dgm:pt modelId="{B156B440-D365-49B9-9A0A-23DA2603D4EC}" type="sibTrans" cxnId="{9F9EE584-7691-45E0-A7F1-0D3A332C4057}">
      <dgm:prSet/>
      <dgm:spPr/>
      <dgm:t>
        <a:bodyPr/>
        <a:lstStyle/>
        <a:p>
          <a:endParaRPr lang="en-US"/>
        </a:p>
      </dgm:t>
    </dgm:pt>
    <dgm:pt modelId="{AD7F9DF2-A871-4277-A228-1CA7ABF54AA8}">
      <dgm:prSet phldrT="[Text]" custT="1"/>
      <dgm:spPr/>
      <dgm:t>
        <a:bodyPr/>
        <a:lstStyle/>
        <a:p>
          <a:r>
            <a:rPr lang="en-US" sz="1600" b="1" dirty="0" smtClean="0">
              <a:latin typeface="Calibri" panose="020F0502020204030204" pitchFamily="34" charset="0"/>
            </a:rPr>
            <a:t>Annual Plan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9EAC4204-6DFA-4BCF-9579-787E52CFFD79}" type="parTrans" cxnId="{22DE4DD0-B68A-499D-9885-25A6A3373E19}">
      <dgm:prSet/>
      <dgm:spPr/>
      <dgm:t>
        <a:bodyPr/>
        <a:lstStyle/>
        <a:p>
          <a:endParaRPr lang="en-US"/>
        </a:p>
      </dgm:t>
    </dgm:pt>
    <dgm:pt modelId="{30B90462-FA9D-487F-9FEC-A5D3CB734866}" type="sibTrans" cxnId="{22DE4DD0-B68A-499D-9885-25A6A3373E19}">
      <dgm:prSet/>
      <dgm:spPr/>
      <dgm:t>
        <a:bodyPr/>
        <a:lstStyle/>
        <a:p>
          <a:endParaRPr lang="en-US"/>
        </a:p>
      </dgm:t>
    </dgm:pt>
    <dgm:pt modelId="{64560880-B261-4D78-B7FD-7C4CC1010F6E}">
      <dgm:prSet phldrT="[Text]" custT="1"/>
      <dgm:spPr/>
      <dgm:t>
        <a:bodyPr/>
        <a:lstStyle/>
        <a:p>
          <a:endParaRPr lang="en-US" sz="1600" b="1" dirty="0">
            <a:latin typeface="Calibri" panose="020F0502020204030204" pitchFamily="34" charset="0"/>
          </a:endParaRPr>
        </a:p>
      </dgm:t>
    </dgm:pt>
    <dgm:pt modelId="{46B5C713-D471-4C5E-87B3-428B5C2F5EF0}" type="parTrans" cxnId="{13595C1D-6A70-4FCB-9719-1294EFAB8AA6}">
      <dgm:prSet/>
      <dgm:spPr/>
      <dgm:t>
        <a:bodyPr/>
        <a:lstStyle/>
        <a:p>
          <a:endParaRPr lang="en-US"/>
        </a:p>
      </dgm:t>
    </dgm:pt>
    <dgm:pt modelId="{2FE3CFFB-A69A-4C72-9E02-FD1709E5D2F8}" type="sibTrans" cxnId="{13595C1D-6A70-4FCB-9719-1294EFAB8AA6}">
      <dgm:prSet/>
      <dgm:spPr/>
      <dgm:t>
        <a:bodyPr/>
        <a:lstStyle/>
        <a:p>
          <a:endParaRPr lang="en-US"/>
        </a:p>
      </dgm:t>
    </dgm:pt>
    <dgm:pt modelId="{309BC8DB-8F24-4730-80DB-7DC4FA79F4D2}" type="pres">
      <dgm:prSet presAssocID="{B07C9426-A538-4065-8E58-5CD81998608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113431-B5D5-40EA-97F9-048E9CD15FF2}" type="pres">
      <dgm:prSet presAssocID="{40622119-8848-4B8F-9A68-7E99C876704A}" presName="node" presStyleLbl="node1" presStyleIdx="0" presStyleCnt="6" custScaleX="105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7B13E-B9E9-405F-BD07-013F9D5473A8}" type="pres">
      <dgm:prSet presAssocID="{C2317018-A114-43A5-8A91-ADDC4766A07B}" presName="sibTrans" presStyleLbl="sibTrans2D1" presStyleIdx="0" presStyleCnt="6"/>
      <dgm:spPr/>
      <dgm:t>
        <a:bodyPr/>
        <a:lstStyle/>
        <a:p>
          <a:endParaRPr lang="en-US"/>
        </a:p>
      </dgm:t>
    </dgm:pt>
    <dgm:pt modelId="{6EA71DCA-21EF-4C68-A9D2-D3BBBC3F2446}" type="pres">
      <dgm:prSet presAssocID="{C2317018-A114-43A5-8A91-ADDC4766A07B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EB4A01B0-E026-482D-8A38-31A1FFDB2446}" type="pres">
      <dgm:prSet presAssocID="{043A5184-13B0-4CBE-8B4B-C4299905E87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426C1-E707-4B14-B5FF-DD3D386EAF17}" type="pres">
      <dgm:prSet presAssocID="{1CD9ACA2-3E38-4B74-BD8F-0A60D613C793}" presName="sibTrans" presStyleLbl="sibTrans2D1" presStyleIdx="1" presStyleCnt="6"/>
      <dgm:spPr/>
      <dgm:t>
        <a:bodyPr/>
        <a:lstStyle/>
        <a:p>
          <a:endParaRPr lang="en-US"/>
        </a:p>
      </dgm:t>
    </dgm:pt>
    <dgm:pt modelId="{12766D52-BE12-4387-857E-4A8AD9CA51F8}" type="pres">
      <dgm:prSet presAssocID="{1CD9ACA2-3E38-4B74-BD8F-0A60D613C793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2E68BCD9-0CB0-499F-BA72-8644C41F6348}" type="pres">
      <dgm:prSet presAssocID="{761A5210-619B-4602-BF64-41303BB267B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BC3B4-0FFE-4ED9-A2F2-08E2ABC1D465}" type="pres">
      <dgm:prSet presAssocID="{B85730C2-EF34-43FA-A16E-1EAC2F37BCB0}" presName="sibTrans" presStyleLbl="sibTrans2D1" presStyleIdx="2" presStyleCnt="6"/>
      <dgm:spPr/>
      <dgm:t>
        <a:bodyPr/>
        <a:lstStyle/>
        <a:p>
          <a:endParaRPr lang="en-US"/>
        </a:p>
      </dgm:t>
    </dgm:pt>
    <dgm:pt modelId="{3D70F944-FFA9-4389-87FD-33F0D210357B}" type="pres">
      <dgm:prSet presAssocID="{B85730C2-EF34-43FA-A16E-1EAC2F37BCB0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31C7A994-AB18-43F1-ABB8-424A82C06D58}" type="pres">
      <dgm:prSet presAssocID="{5A4B301C-9EA2-4925-B021-7DCC50BC96F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2AA21-D73E-47F1-B077-59954D942B9A}" type="pres">
      <dgm:prSet presAssocID="{B156B440-D365-49B9-9A0A-23DA2603D4EC}" presName="sibTrans" presStyleLbl="sibTrans2D1" presStyleIdx="3" presStyleCnt="6"/>
      <dgm:spPr/>
      <dgm:t>
        <a:bodyPr/>
        <a:lstStyle/>
        <a:p>
          <a:endParaRPr lang="en-US"/>
        </a:p>
      </dgm:t>
    </dgm:pt>
    <dgm:pt modelId="{D3B0DA09-91AB-408C-AD37-A5A738C17919}" type="pres">
      <dgm:prSet presAssocID="{B156B440-D365-49B9-9A0A-23DA2603D4EC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0BA2EE13-34AB-487E-A77D-02927FEDCC96}" type="pres">
      <dgm:prSet presAssocID="{AD7F9DF2-A871-4277-A228-1CA7ABF54AA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AF88B-18A4-44AB-AE96-7371C6D9C538}" type="pres">
      <dgm:prSet presAssocID="{30B90462-FA9D-487F-9FEC-A5D3CB734866}" presName="sibTrans" presStyleLbl="sibTrans2D1" presStyleIdx="4" presStyleCnt="6"/>
      <dgm:spPr/>
      <dgm:t>
        <a:bodyPr/>
        <a:lstStyle/>
        <a:p>
          <a:endParaRPr lang="en-US"/>
        </a:p>
      </dgm:t>
    </dgm:pt>
    <dgm:pt modelId="{231C2562-7F24-4138-A2E9-C078712F8479}" type="pres">
      <dgm:prSet presAssocID="{30B90462-FA9D-487F-9FEC-A5D3CB734866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0DDC986F-4024-420D-8CCA-0ED2AB303FD4}" type="pres">
      <dgm:prSet presAssocID="{64560880-B261-4D78-B7FD-7C4CC1010F6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CA00B-B572-4C93-923E-4192E79DD895}" type="pres">
      <dgm:prSet presAssocID="{2FE3CFFB-A69A-4C72-9E02-FD1709E5D2F8}" presName="sibTrans" presStyleLbl="sibTrans2D1" presStyleIdx="5" presStyleCnt="6"/>
      <dgm:spPr/>
      <dgm:t>
        <a:bodyPr/>
        <a:lstStyle/>
        <a:p>
          <a:endParaRPr lang="en-US"/>
        </a:p>
      </dgm:t>
    </dgm:pt>
    <dgm:pt modelId="{3AAC7BFE-7E85-4AFD-9B81-E359E9313408}" type="pres">
      <dgm:prSet presAssocID="{2FE3CFFB-A69A-4C72-9E02-FD1709E5D2F8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780896C8-E626-4D1C-A759-FD29A054A541}" type="presOf" srcId="{1CD9ACA2-3E38-4B74-BD8F-0A60D613C793}" destId="{B5C426C1-E707-4B14-B5FF-DD3D386EAF17}" srcOrd="0" destOrd="0" presId="urn:microsoft.com/office/officeart/2005/8/layout/cycle2"/>
    <dgm:cxn modelId="{2291144E-6112-4B3B-A62C-7D04D976C0A2}" type="presOf" srcId="{B156B440-D365-49B9-9A0A-23DA2603D4EC}" destId="{C222AA21-D73E-47F1-B077-59954D942B9A}" srcOrd="0" destOrd="0" presId="urn:microsoft.com/office/officeart/2005/8/layout/cycle2"/>
    <dgm:cxn modelId="{9F9EE584-7691-45E0-A7F1-0D3A332C4057}" srcId="{B07C9426-A538-4065-8E58-5CD81998608B}" destId="{5A4B301C-9EA2-4925-B021-7DCC50BC96F7}" srcOrd="3" destOrd="0" parTransId="{0FB14E40-7AA0-4FB8-A740-D487F3E3204C}" sibTransId="{B156B440-D365-49B9-9A0A-23DA2603D4EC}"/>
    <dgm:cxn modelId="{8C88F910-43C6-48A3-80C6-8C296E686A3B}" type="presOf" srcId="{30B90462-FA9D-487F-9FEC-A5D3CB734866}" destId="{231C2562-7F24-4138-A2E9-C078712F8479}" srcOrd="1" destOrd="0" presId="urn:microsoft.com/office/officeart/2005/8/layout/cycle2"/>
    <dgm:cxn modelId="{E4D6F0B2-7618-41E4-867F-B4D60C21A7E2}" type="presOf" srcId="{2FE3CFFB-A69A-4C72-9E02-FD1709E5D2F8}" destId="{3AAC7BFE-7E85-4AFD-9B81-E359E9313408}" srcOrd="1" destOrd="0" presId="urn:microsoft.com/office/officeart/2005/8/layout/cycle2"/>
    <dgm:cxn modelId="{EFB9A5E3-59EF-40F6-BFE1-5DACEA05A6A2}" type="presOf" srcId="{1CD9ACA2-3E38-4B74-BD8F-0A60D613C793}" destId="{12766D52-BE12-4387-857E-4A8AD9CA51F8}" srcOrd="1" destOrd="0" presId="urn:microsoft.com/office/officeart/2005/8/layout/cycle2"/>
    <dgm:cxn modelId="{54FC5759-8B5F-4A25-89AC-CA08192A4D90}" type="presOf" srcId="{043A5184-13B0-4CBE-8B4B-C4299905E874}" destId="{EB4A01B0-E026-482D-8A38-31A1FFDB2446}" srcOrd="0" destOrd="0" presId="urn:microsoft.com/office/officeart/2005/8/layout/cycle2"/>
    <dgm:cxn modelId="{55BC3FC0-5BDE-4375-8EFD-11A3A11B05E2}" type="presOf" srcId="{40622119-8848-4B8F-9A68-7E99C876704A}" destId="{B7113431-B5D5-40EA-97F9-048E9CD15FF2}" srcOrd="0" destOrd="0" presId="urn:microsoft.com/office/officeart/2005/8/layout/cycle2"/>
    <dgm:cxn modelId="{EB1F7365-7DE6-43AC-A8F5-BC68CEFA4011}" type="presOf" srcId="{64560880-B261-4D78-B7FD-7C4CC1010F6E}" destId="{0DDC986F-4024-420D-8CCA-0ED2AB303FD4}" srcOrd="0" destOrd="0" presId="urn:microsoft.com/office/officeart/2005/8/layout/cycle2"/>
    <dgm:cxn modelId="{ADEA56DA-78C3-4718-ADD5-220709032753}" type="presOf" srcId="{AD7F9DF2-A871-4277-A228-1CA7ABF54AA8}" destId="{0BA2EE13-34AB-487E-A77D-02927FEDCC96}" srcOrd="0" destOrd="0" presId="urn:microsoft.com/office/officeart/2005/8/layout/cycle2"/>
    <dgm:cxn modelId="{0D96A94C-FB2A-4EF6-BF8D-F78253982087}" type="presOf" srcId="{B156B440-D365-49B9-9A0A-23DA2603D4EC}" destId="{D3B0DA09-91AB-408C-AD37-A5A738C17919}" srcOrd="1" destOrd="0" presId="urn:microsoft.com/office/officeart/2005/8/layout/cycle2"/>
    <dgm:cxn modelId="{13595C1D-6A70-4FCB-9719-1294EFAB8AA6}" srcId="{B07C9426-A538-4065-8E58-5CD81998608B}" destId="{64560880-B261-4D78-B7FD-7C4CC1010F6E}" srcOrd="5" destOrd="0" parTransId="{46B5C713-D471-4C5E-87B3-428B5C2F5EF0}" sibTransId="{2FE3CFFB-A69A-4C72-9E02-FD1709E5D2F8}"/>
    <dgm:cxn modelId="{12523D5E-B770-40BE-A27D-126CC73B13E7}" type="presOf" srcId="{B07C9426-A538-4065-8E58-5CD81998608B}" destId="{309BC8DB-8F24-4730-80DB-7DC4FA79F4D2}" srcOrd="0" destOrd="0" presId="urn:microsoft.com/office/officeart/2005/8/layout/cycle2"/>
    <dgm:cxn modelId="{C2A986C3-E520-4197-ABAA-36ED39120BB1}" type="presOf" srcId="{761A5210-619B-4602-BF64-41303BB267B0}" destId="{2E68BCD9-0CB0-499F-BA72-8644C41F6348}" srcOrd="0" destOrd="0" presId="urn:microsoft.com/office/officeart/2005/8/layout/cycle2"/>
    <dgm:cxn modelId="{65327783-DD70-42ED-8FA4-1DE4BC5C36AA}" type="presOf" srcId="{5A4B301C-9EA2-4925-B021-7DCC50BC96F7}" destId="{31C7A994-AB18-43F1-ABB8-424A82C06D58}" srcOrd="0" destOrd="0" presId="urn:microsoft.com/office/officeart/2005/8/layout/cycle2"/>
    <dgm:cxn modelId="{1E15ADF1-EA36-46CA-AF8C-C12BA67AFE40}" type="presOf" srcId="{30B90462-FA9D-487F-9FEC-A5D3CB734866}" destId="{A69AF88B-18A4-44AB-AE96-7371C6D9C538}" srcOrd="0" destOrd="0" presId="urn:microsoft.com/office/officeart/2005/8/layout/cycle2"/>
    <dgm:cxn modelId="{C1BC5CA1-8B32-4AC6-95FC-56C8BB4240A6}" srcId="{B07C9426-A538-4065-8E58-5CD81998608B}" destId="{40622119-8848-4B8F-9A68-7E99C876704A}" srcOrd="0" destOrd="0" parTransId="{2DC40137-D3E3-40B5-9B22-88D5AE3BB02E}" sibTransId="{C2317018-A114-43A5-8A91-ADDC4766A07B}"/>
    <dgm:cxn modelId="{7E65BF7D-D888-4CE4-B25B-66313D7FBE38}" srcId="{B07C9426-A538-4065-8E58-5CD81998608B}" destId="{043A5184-13B0-4CBE-8B4B-C4299905E874}" srcOrd="1" destOrd="0" parTransId="{93226247-C39B-45CA-8FD0-733EFED86BDA}" sibTransId="{1CD9ACA2-3E38-4B74-BD8F-0A60D613C793}"/>
    <dgm:cxn modelId="{22DE4DD0-B68A-499D-9885-25A6A3373E19}" srcId="{B07C9426-A538-4065-8E58-5CD81998608B}" destId="{AD7F9DF2-A871-4277-A228-1CA7ABF54AA8}" srcOrd="4" destOrd="0" parTransId="{9EAC4204-6DFA-4BCF-9579-787E52CFFD79}" sibTransId="{30B90462-FA9D-487F-9FEC-A5D3CB734866}"/>
    <dgm:cxn modelId="{DBE1FFD0-9562-486D-AAC2-DB1A24795D5F}" type="presOf" srcId="{B85730C2-EF34-43FA-A16E-1EAC2F37BCB0}" destId="{558BC3B4-0FFE-4ED9-A2F2-08E2ABC1D465}" srcOrd="0" destOrd="0" presId="urn:microsoft.com/office/officeart/2005/8/layout/cycle2"/>
    <dgm:cxn modelId="{3DAD6C58-AF87-430F-8539-BE79367F7FB3}" type="presOf" srcId="{2FE3CFFB-A69A-4C72-9E02-FD1709E5D2F8}" destId="{591CA00B-B572-4C93-923E-4192E79DD895}" srcOrd="0" destOrd="0" presId="urn:microsoft.com/office/officeart/2005/8/layout/cycle2"/>
    <dgm:cxn modelId="{0EFD3C61-6138-4943-A1B9-149DB954D090}" srcId="{B07C9426-A538-4065-8E58-5CD81998608B}" destId="{761A5210-619B-4602-BF64-41303BB267B0}" srcOrd="2" destOrd="0" parTransId="{FD7E0DA6-C0CD-4DD2-B3B5-E6FE8405DA0F}" sibTransId="{B85730C2-EF34-43FA-A16E-1EAC2F37BCB0}"/>
    <dgm:cxn modelId="{571F2504-63EB-42E4-AB9D-73CE10C32D39}" type="presOf" srcId="{C2317018-A114-43A5-8A91-ADDC4766A07B}" destId="{5377B13E-B9E9-405F-BD07-013F9D5473A8}" srcOrd="0" destOrd="0" presId="urn:microsoft.com/office/officeart/2005/8/layout/cycle2"/>
    <dgm:cxn modelId="{64CC644B-B61D-4E30-9E30-A06750C8F548}" type="presOf" srcId="{C2317018-A114-43A5-8A91-ADDC4766A07B}" destId="{6EA71DCA-21EF-4C68-A9D2-D3BBBC3F2446}" srcOrd="1" destOrd="0" presId="urn:microsoft.com/office/officeart/2005/8/layout/cycle2"/>
    <dgm:cxn modelId="{A32D5AF2-75BA-409B-89E4-CB0FD1A3831A}" type="presOf" srcId="{B85730C2-EF34-43FA-A16E-1EAC2F37BCB0}" destId="{3D70F944-FFA9-4389-87FD-33F0D210357B}" srcOrd="1" destOrd="0" presId="urn:microsoft.com/office/officeart/2005/8/layout/cycle2"/>
    <dgm:cxn modelId="{31126E67-2775-4ED8-997A-2CF98F9E316F}" type="presParOf" srcId="{309BC8DB-8F24-4730-80DB-7DC4FA79F4D2}" destId="{B7113431-B5D5-40EA-97F9-048E9CD15FF2}" srcOrd="0" destOrd="0" presId="urn:microsoft.com/office/officeart/2005/8/layout/cycle2"/>
    <dgm:cxn modelId="{2DD94416-0F16-45A8-86B4-2D31241CB5F6}" type="presParOf" srcId="{309BC8DB-8F24-4730-80DB-7DC4FA79F4D2}" destId="{5377B13E-B9E9-405F-BD07-013F9D5473A8}" srcOrd="1" destOrd="0" presId="urn:microsoft.com/office/officeart/2005/8/layout/cycle2"/>
    <dgm:cxn modelId="{6B15CE5B-0F30-46A1-847F-52C2098CD3F0}" type="presParOf" srcId="{5377B13E-B9E9-405F-BD07-013F9D5473A8}" destId="{6EA71DCA-21EF-4C68-A9D2-D3BBBC3F2446}" srcOrd="0" destOrd="0" presId="urn:microsoft.com/office/officeart/2005/8/layout/cycle2"/>
    <dgm:cxn modelId="{015688AD-C053-4C33-8D45-B87F8EEDFD0E}" type="presParOf" srcId="{309BC8DB-8F24-4730-80DB-7DC4FA79F4D2}" destId="{EB4A01B0-E026-482D-8A38-31A1FFDB2446}" srcOrd="2" destOrd="0" presId="urn:microsoft.com/office/officeart/2005/8/layout/cycle2"/>
    <dgm:cxn modelId="{FA58F237-A1F0-4C24-8EB4-5A8E5BE50692}" type="presParOf" srcId="{309BC8DB-8F24-4730-80DB-7DC4FA79F4D2}" destId="{B5C426C1-E707-4B14-B5FF-DD3D386EAF17}" srcOrd="3" destOrd="0" presId="urn:microsoft.com/office/officeart/2005/8/layout/cycle2"/>
    <dgm:cxn modelId="{ACEC46C0-77AA-4BB7-A6DA-53279B007724}" type="presParOf" srcId="{B5C426C1-E707-4B14-B5FF-DD3D386EAF17}" destId="{12766D52-BE12-4387-857E-4A8AD9CA51F8}" srcOrd="0" destOrd="0" presId="urn:microsoft.com/office/officeart/2005/8/layout/cycle2"/>
    <dgm:cxn modelId="{419C50D8-B76D-4388-A1E4-FE94CFBAE87C}" type="presParOf" srcId="{309BC8DB-8F24-4730-80DB-7DC4FA79F4D2}" destId="{2E68BCD9-0CB0-499F-BA72-8644C41F6348}" srcOrd="4" destOrd="0" presId="urn:microsoft.com/office/officeart/2005/8/layout/cycle2"/>
    <dgm:cxn modelId="{5F40CA20-071C-4ED4-9908-AA063E1407F0}" type="presParOf" srcId="{309BC8DB-8F24-4730-80DB-7DC4FA79F4D2}" destId="{558BC3B4-0FFE-4ED9-A2F2-08E2ABC1D465}" srcOrd="5" destOrd="0" presId="urn:microsoft.com/office/officeart/2005/8/layout/cycle2"/>
    <dgm:cxn modelId="{C4D7C25E-92C2-479E-BA6E-50B7536E9C74}" type="presParOf" srcId="{558BC3B4-0FFE-4ED9-A2F2-08E2ABC1D465}" destId="{3D70F944-FFA9-4389-87FD-33F0D210357B}" srcOrd="0" destOrd="0" presId="urn:microsoft.com/office/officeart/2005/8/layout/cycle2"/>
    <dgm:cxn modelId="{ADDE3CA5-B48D-4884-8BE2-C19EEF0E55CC}" type="presParOf" srcId="{309BC8DB-8F24-4730-80DB-7DC4FA79F4D2}" destId="{31C7A994-AB18-43F1-ABB8-424A82C06D58}" srcOrd="6" destOrd="0" presId="urn:microsoft.com/office/officeart/2005/8/layout/cycle2"/>
    <dgm:cxn modelId="{5EE0297D-3233-4339-B21B-D36A104DD1F6}" type="presParOf" srcId="{309BC8DB-8F24-4730-80DB-7DC4FA79F4D2}" destId="{C222AA21-D73E-47F1-B077-59954D942B9A}" srcOrd="7" destOrd="0" presId="urn:microsoft.com/office/officeart/2005/8/layout/cycle2"/>
    <dgm:cxn modelId="{7B116117-CB02-423B-B5D5-9595F5F736CD}" type="presParOf" srcId="{C222AA21-D73E-47F1-B077-59954D942B9A}" destId="{D3B0DA09-91AB-408C-AD37-A5A738C17919}" srcOrd="0" destOrd="0" presId="urn:microsoft.com/office/officeart/2005/8/layout/cycle2"/>
    <dgm:cxn modelId="{4864BD86-C355-43A6-824F-A2BB50ECD8C8}" type="presParOf" srcId="{309BC8DB-8F24-4730-80DB-7DC4FA79F4D2}" destId="{0BA2EE13-34AB-487E-A77D-02927FEDCC96}" srcOrd="8" destOrd="0" presId="urn:microsoft.com/office/officeart/2005/8/layout/cycle2"/>
    <dgm:cxn modelId="{21F6FE5D-634F-48A7-97C2-F4A58CCB9E25}" type="presParOf" srcId="{309BC8DB-8F24-4730-80DB-7DC4FA79F4D2}" destId="{A69AF88B-18A4-44AB-AE96-7371C6D9C538}" srcOrd="9" destOrd="0" presId="urn:microsoft.com/office/officeart/2005/8/layout/cycle2"/>
    <dgm:cxn modelId="{9EBC7355-FB49-435D-B083-0F431EEBB810}" type="presParOf" srcId="{A69AF88B-18A4-44AB-AE96-7371C6D9C538}" destId="{231C2562-7F24-4138-A2E9-C078712F8479}" srcOrd="0" destOrd="0" presId="urn:microsoft.com/office/officeart/2005/8/layout/cycle2"/>
    <dgm:cxn modelId="{9841DA33-262F-4EE4-900E-810CAB425C1D}" type="presParOf" srcId="{309BC8DB-8F24-4730-80DB-7DC4FA79F4D2}" destId="{0DDC986F-4024-420D-8CCA-0ED2AB303FD4}" srcOrd="10" destOrd="0" presId="urn:microsoft.com/office/officeart/2005/8/layout/cycle2"/>
    <dgm:cxn modelId="{2AF350A1-42BD-4A0E-A538-D00D540F113D}" type="presParOf" srcId="{309BC8DB-8F24-4730-80DB-7DC4FA79F4D2}" destId="{591CA00B-B572-4C93-923E-4192E79DD895}" srcOrd="11" destOrd="0" presId="urn:microsoft.com/office/officeart/2005/8/layout/cycle2"/>
    <dgm:cxn modelId="{1302C5EE-2CA9-4004-80E2-6741BA1CAB9B}" type="presParOf" srcId="{591CA00B-B572-4C93-923E-4192E79DD895}" destId="{3AAC7BFE-7E85-4AFD-9B81-E359E931340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13431-B5D5-40EA-97F9-048E9CD15FF2}">
      <dsp:nvSpPr>
        <dsp:cNvPr id="0" name=""/>
        <dsp:cNvSpPr/>
      </dsp:nvSpPr>
      <dsp:spPr>
        <a:xfrm>
          <a:off x="2675087" y="1131"/>
          <a:ext cx="1279225" cy="12171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anose="020F0502020204030204" pitchFamily="34" charset="0"/>
            </a:rPr>
            <a:t>Mission</a:t>
          </a:r>
          <a:endParaRPr lang="en-US" sz="1600" b="1" kern="1200" dirty="0">
            <a:latin typeface="Calibri" panose="020F0502020204030204" pitchFamily="34" charset="0"/>
          </a:endParaRPr>
        </a:p>
      </dsp:txBody>
      <dsp:txXfrm>
        <a:off x="2862425" y="179374"/>
        <a:ext cx="904549" cy="860630"/>
      </dsp:txXfrm>
    </dsp:sp>
    <dsp:sp modelId="{5377B13E-B9E9-405F-BD07-013F9D5473A8}">
      <dsp:nvSpPr>
        <dsp:cNvPr id="0" name=""/>
        <dsp:cNvSpPr/>
      </dsp:nvSpPr>
      <dsp:spPr>
        <a:xfrm rot="1800000">
          <a:off x="3952782" y="862774"/>
          <a:ext cx="312035" cy="4107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959053" y="921527"/>
        <a:ext cx="218425" cy="246466"/>
      </dsp:txXfrm>
    </dsp:sp>
    <dsp:sp modelId="{EB4A01B0-E026-482D-8A38-31A1FFDB2446}">
      <dsp:nvSpPr>
        <dsp:cNvPr id="0" name=""/>
        <dsp:cNvSpPr/>
      </dsp:nvSpPr>
      <dsp:spPr>
        <a:xfrm>
          <a:off x="4289851" y="915486"/>
          <a:ext cx="1217116" cy="1217116"/>
        </a:xfrm>
        <a:prstGeom prst="ellipse">
          <a:avLst/>
        </a:prstGeom>
        <a:gradFill rotWithShape="0">
          <a:gsLst>
            <a:gs pos="0">
              <a:schemeClr val="accent2">
                <a:hueOff val="-4312850"/>
                <a:satOff val="-14705"/>
                <a:lumOff val="6431"/>
                <a:alphaOff val="0"/>
                <a:shade val="51000"/>
                <a:satMod val="130000"/>
              </a:schemeClr>
            </a:gs>
            <a:gs pos="80000">
              <a:schemeClr val="accent2">
                <a:hueOff val="-4312850"/>
                <a:satOff val="-14705"/>
                <a:lumOff val="6431"/>
                <a:alphaOff val="0"/>
                <a:shade val="93000"/>
                <a:satMod val="130000"/>
              </a:schemeClr>
            </a:gs>
            <a:gs pos="100000">
              <a:schemeClr val="accent2">
                <a:hueOff val="-4312850"/>
                <a:satOff val="-14705"/>
                <a:lumOff val="6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anose="020F0502020204030204" pitchFamily="34" charset="0"/>
            </a:rPr>
            <a:t>Vision</a:t>
          </a:r>
          <a:endParaRPr lang="en-US" sz="1600" b="1" kern="1200" dirty="0">
            <a:latin typeface="Calibri" panose="020F0502020204030204" pitchFamily="34" charset="0"/>
          </a:endParaRPr>
        </a:p>
      </dsp:txBody>
      <dsp:txXfrm>
        <a:off x="4468094" y="1093729"/>
        <a:ext cx="860630" cy="860630"/>
      </dsp:txXfrm>
    </dsp:sp>
    <dsp:sp modelId="{B5C426C1-E707-4B14-B5FF-DD3D386EAF17}">
      <dsp:nvSpPr>
        <dsp:cNvPr id="0" name=""/>
        <dsp:cNvSpPr/>
      </dsp:nvSpPr>
      <dsp:spPr>
        <a:xfrm rot="5400000">
          <a:off x="4736337" y="2223837"/>
          <a:ext cx="324144" cy="4107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4312850"/>
                <a:satOff val="-14705"/>
                <a:lumOff val="6431"/>
                <a:alphaOff val="0"/>
                <a:shade val="51000"/>
                <a:satMod val="130000"/>
              </a:schemeClr>
            </a:gs>
            <a:gs pos="80000">
              <a:schemeClr val="accent2">
                <a:hueOff val="-4312850"/>
                <a:satOff val="-14705"/>
                <a:lumOff val="6431"/>
                <a:alphaOff val="0"/>
                <a:shade val="93000"/>
                <a:satMod val="130000"/>
              </a:schemeClr>
            </a:gs>
            <a:gs pos="100000">
              <a:schemeClr val="accent2">
                <a:hueOff val="-4312850"/>
                <a:satOff val="-14705"/>
                <a:lumOff val="6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784959" y="2257371"/>
        <a:ext cx="226901" cy="246466"/>
      </dsp:txXfrm>
    </dsp:sp>
    <dsp:sp modelId="{2E68BCD9-0CB0-499F-BA72-8644C41F6348}">
      <dsp:nvSpPr>
        <dsp:cNvPr id="0" name=""/>
        <dsp:cNvSpPr/>
      </dsp:nvSpPr>
      <dsp:spPr>
        <a:xfrm>
          <a:off x="4289851" y="2744197"/>
          <a:ext cx="1217116" cy="1217116"/>
        </a:xfrm>
        <a:prstGeom prst="ellipse">
          <a:avLst/>
        </a:prstGeom>
        <a:gradFill rotWithShape="0">
          <a:gsLst>
            <a:gs pos="0">
              <a:schemeClr val="accent2">
                <a:hueOff val="-8625700"/>
                <a:satOff val="-29410"/>
                <a:lumOff val="12863"/>
                <a:alphaOff val="0"/>
                <a:shade val="51000"/>
                <a:satMod val="130000"/>
              </a:schemeClr>
            </a:gs>
            <a:gs pos="80000">
              <a:schemeClr val="accent2">
                <a:hueOff val="-8625700"/>
                <a:satOff val="-29410"/>
                <a:lumOff val="12863"/>
                <a:alphaOff val="0"/>
                <a:shade val="93000"/>
                <a:satMod val="130000"/>
              </a:schemeClr>
            </a:gs>
            <a:gs pos="100000">
              <a:schemeClr val="accent2">
                <a:hueOff val="-8625700"/>
                <a:satOff val="-29410"/>
                <a:lumOff val="12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anose="020F0502020204030204" pitchFamily="34" charset="0"/>
            </a:rPr>
            <a:t>Values</a:t>
          </a:r>
          <a:endParaRPr lang="en-US" sz="1600" b="1" kern="1200" dirty="0">
            <a:latin typeface="Calibri" panose="020F0502020204030204" pitchFamily="34" charset="0"/>
          </a:endParaRPr>
        </a:p>
      </dsp:txBody>
      <dsp:txXfrm>
        <a:off x="4468094" y="2922440"/>
        <a:ext cx="860630" cy="860630"/>
      </dsp:txXfrm>
    </dsp:sp>
    <dsp:sp modelId="{558BC3B4-0FFE-4ED9-A2F2-08E2ABC1D465}">
      <dsp:nvSpPr>
        <dsp:cNvPr id="0" name=""/>
        <dsp:cNvSpPr/>
      </dsp:nvSpPr>
      <dsp:spPr>
        <a:xfrm rot="9000000">
          <a:off x="3952427" y="3599957"/>
          <a:ext cx="324144" cy="4107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8625700"/>
                <a:satOff val="-29410"/>
                <a:lumOff val="12863"/>
                <a:alphaOff val="0"/>
                <a:shade val="51000"/>
                <a:satMod val="130000"/>
              </a:schemeClr>
            </a:gs>
            <a:gs pos="80000">
              <a:schemeClr val="accent2">
                <a:hueOff val="-8625700"/>
                <a:satOff val="-29410"/>
                <a:lumOff val="12863"/>
                <a:alphaOff val="0"/>
                <a:shade val="93000"/>
                <a:satMod val="130000"/>
              </a:schemeClr>
            </a:gs>
            <a:gs pos="100000">
              <a:schemeClr val="accent2">
                <a:hueOff val="-8625700"/>
                <a:satOff val="-29410"/>
                <a:lumOff val="12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4043156" y="3657801"/>
        <a:ext cx="226901" cy="246466"/>
      </dsp:txXfrm>
    </dsp:sp>
    <dsp:sp modelId="{31C7A994-AB18-43F1-ABB8-424A82C06D58}">
      <dsp:nvSpPr>
        <dsp:cNvPr id="0" name=""/>
        <dsp:cNvSpPr/>
      </dsp:nvSpPr>
      <dsp:spPr>
        <a:xfrm>
          <a:off x="2706141" y="3658552"/>
          <a:ext cx="1217116" cy="1217116"/>
        </a:xfrm>
        <a:prstGeom prst="ellipse">
          <a:avLst/>
        </a:prstGeom>
        <a:gradFill rotWithShape="0">
          <a:gsLst>
            <a:gs pos="0">
              <a:schemeClr val="accent2">
                <a:hueOff val="-12938551"/>
                <a:satOff val="-44116"/>
                <a:lumOff val="19294"/>
                <a:alphaOff val="0"/>
                <a:shade val="51000"/>
                <a:satMod val="130000"/>
              </a:schemeClr>
            </a:gs>
            <a:gs pos="80000">
              <a:schemeClr val="accent2">
                <a:hueOff val="-12938551"/>
                <a:satOff val="-44116"/>
                <a:lumOff val="19294"/>
                <a:alphaOff val="0"/>
                <a:shade val="93000"/>
                <a:satMod val="130000"/>
              </a:schemeClr>
            </a:gs>
            <a:gs pos="100000">
              <a:schemeClr val="accent2">
                <a:hueOff val="-12938551"/>
                <a:satOff val="-44116"/>
                <a:lumOff val="19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latin typeface="Calibri" panose="020F0502020204030204" pitchFamily="34" charset="0"/>
          </a:endParaRPr>
        </a:p>
      </dsp:txBody>
      <dsp:txXfrm>
        <a:off x="2884384" y="3836795"/>
        <a:ext cx="860630" cy="860630"/>
      </dsp:txXfrm>
    </dsp:sp>
    <dsp:sp modelId="{C222AA21-D73E-47F1-B077-59954D942B9A}">
      <dsp:nvSpPr>
        <dsp:cNvPr id="0" name=""/>
        <dsp:cNvSpPr/>
      </dsp:nvSpPr>
      <dsp:spPr>
        <a:xfrm rot="12600000">
          <a:off x="2368717" y="3609131"/>
          <a:ext cx="324144" cy="4107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2938551"/>
                <a:satOff val="-44116"/>
                <a:lumOff val="19294"/>
                <a:alphaOff val="0"/>
                <a:shade val="51000"/>
                <a:satMod val="130000"/>
              </a:schemeClr>
            </a:gs>
            <a:gs pos="80000">
              <a:schemeClr val="accent2">
                <a:hueOff val="-12938551"/>
                <a:satOff val="-44116"/>
                <a:lumOff val="19294"/>
                <a:alphaOff val="0"/>
                <a:shade val="93000"/>
                <a:satMod val="130000"/>
              </a:schemeClr>
            </a:gs>
            <a:gs pos="100000">
              <a:schemeClr val="accent2">
                <a:hueOff val="-12938551"/>
                <a:satOff val="-44116"/>
                <a:lumOff val="19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459446" y="3715597"/>
        <a:ext cx="226901" cy="246466"/>
      </dsp:txXfrm>
    </dsp:sp>
    <dsp:sp modelId="{0BA2EE13-34AB-487E-A77D-02927FEDCC96}">
      <dsp:nvSpPr>
        <dsp:cNvPr id="0" name=""/>
        <dsp:cNvSpPr/>
      </dsp:nvSpPr>
      <dsp:spPr>
        <a:xfrm>
          <a:off x="1122431" y="2744197"/>
          <a:ext cx="1217116" cy="1217116"/>
        </a:xfrm>
        <a:prstGeom prst="ellipse">
          <a:avLst/>
        </a:prstGeom>
        <a:gradFill rotWithShape="0">
          <a:gsLst>
            <a:gs pos="0">
              <a:schemeClr val="accent2">
                <a:hueOff val="-17251401"/>
                <a:satOff val="-58821"/>
                <a:lumOff val="25726"/>
                <a:alphaOff val="0"/>
                <a:shade val="51000"/>
                <a:satMod val="130000"/>
              </a:schemeClr>
            </a:gs>
            <a:gs pos="80000">
              <a:schemeClr val="accent2">
                <a:hueOff val="-17251401"/>
                <a:satOff val="-58821"/>
                <a:lumOff val="25726"/>
                <a:alphaOff val="0"/>
                <a:shade val="93000"/>
                <a:satMod val="130000"/>
              </a:schemeClr>
            </a:gs>
            <a:gs pos="100000">
              <a:schemeClr val="accent2">
                <a:hueOff val="-17251401"/>
                <a:satOff val="-58821"/>
                <a:lumOff val="25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anose="020F0502020204030204" pitchFamily="34" charset="0"/>
            </a:rPr>
            <a:t>Annual Plan</a:t>
          </a:r>
          <a:endParaRPr lang="en-US" sz="1600" b="1" kern="1200" dirty="0">
            <a:latin typeface="Calibri" panose="020F0502020204030204" pitchFamily="34" charset="0"/>
          </a:endParaRPr>
        </a:p>
      </dsp:txBody>
      <dsp:txXfrm>
        <a:off x="1300674" y="2922440"/>
        <a:ext cx="860630" cy="860630"/>
      </dsp:txXfrm>
    </dsp:sp>
    <dsp:sp modelId="{A69AF88B-18A4-44AB-AE96-7371C6D9C538}">
      <dsp:nvSpPr>
        <dsp:cNvPr id="0" name=""/>
        <dsp:cNvSpPr/>
      </dsp:nvSpPr>
      <dsp:spPr>
        <a:xfrm rot="16200000">
          <a:off x="1568917" y="2242185"/>
          <a:ext cx="324144" cy="4107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7251401"/>
                <a:satOff val="-58821"/>
                <a:lumOff val="25726"/>
                <a:alphaOff val="0"/>
                <a:shade val="51000"/>
                <a:satMod val="130000"/>
              </a:schemeClr>
            </a:gs>
            <a:gs pos="80000">
              <a:schemeClr val="accent2">
                <a:hueOff val="-17251401"/>
                <a:satOff val="-58821"/>
                <a:lumOff val="25726"/>
                <a:alphaOff val="0"/>
                <a:shade val="93000"/>
                <a:satMod val="130000"/>
              </a:schemeClr>
            </a:gs>
            <a:gs pos="100000">
              <a:schemeClr val="accent2">
                <a:hueOff val="-17251401"/>
                <a:satOff val="-58821"/>
                <a:lumOff val="25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617539" y="2372962"/>
        <a:ext cx="226901" cy="246466"/>
      </dsp:txXfrm>
    </dsp:sp>
    <dsp:sp modelId="{0DDC986F-4024-420D-8CCA-0ED2AB303FD4}">
      <dsp:nvSpPr>
        <dsp:cNvPr id="0" name=""/>
        <dsp:cNvSpPr/>
      </dsp:nvSpPr>
      <dsp:spPr>
        <a:xfrm>
          <a:off x="1122431" y="915486"/>
          <a:ext cx="1217116" cy="1217116"/>
        </a:xfrm>
        <a:prstGeom prst="ellipse">
          <a:avLst/>
        </a:prstGeom>
        <a:gradFill rotWithShape="0">
          <a:gsLst>
            <a:gs pos="0">
              <a:schemeClr val="accent2">
                <a:hueOff val="-21564250"/>
                <a:satOff val="-73526"/>
                <a:lumOff val="32157"/>
                <a:alphaOff val="0"/>
                <a:shade val="51000"/>
                <a:satMod val="130000"/>
              </a:schemeClr>
            </a:gs>
            <a:gs pos="80000">
              <a:schemeClr val="accent2">
                <a:hueOff val="-21564250"/>
                <a:satOff val="-73526"/>
                <a:lumOff val="32157"/>
                <a:alphaOff val="0"/>
                <a:shade val="93000"/>
                <a:satMod val="130000"/>
              </a:schemeClr>
            </a:gs>
            <a:gs pos="100000">
              <a:schemeClr val="accent2">
                <a:hueOff val="-21564250"/>
                <a:satOff val="-73526"/>
                <a:lumOff val="3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latin typeface="Calibri" panose="020F0502020204030204" pitchFamily="34" charset="0"/>
          </a:endParaRPr>
        </a:p>
      </dsp:txBody>
      <dsp:txXfrm>
        <a:off x="1300674" y="1093729"/>
        <a:ext cx="860630" cy="860630"/>
      </dsp:txXfrm>
    </dsp:sp>
    <dsp:sp modelId="{591CA00B-B572-4C93-923E-4192E79DD895}">
      <dsp:nvSpPr>
        <dsp:cNvPr id="0" name=""/>
        <dsp:cNvSpPr/>
      </dsp:nvSpPr>
      <dsp:spPr>
        <a:xfrm rot="19800000">
          <a:off x="2349285" y="871606"/>
          <a:ext cx="312035" cy="4107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21564250"/>
                <a:satOff val="-73526"/>
                <a:lumOff val="32157"/>
                <a:alphaOff val="0"/>
                <a:shade val="51000"/>
                <a:satMod val="130000"/>
              </a:schemeClr>
            </a:gs>
            <a:gs pos="80000">
              <a:schemeClr val="accent2">
                <a:hueOff val="-21564250"/>
                <a:satOff val="-73526"/>
                <a:lumOff val="32157"/>
                <a:alphaOff val="0"/>
                <a:shade val="93000"/>
                <a:satMod val="130000"/>
              </a:schemeClr>
            </a:gs>
            <a:gs pos="100000">
              <a:schemeClr val="accent2">
                <a:hueOff val="-21564250"/>
                <a:satOff val="-73526"/>
                <a:lumOff val="3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355556" y="977164"/>
        <a:ext cx="218425" cy="24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5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5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89B08C-1578-4AC9-BA04-E2EE6C066077}" type="datetimeFigureOut">
              <a:rPr lang="en-US"/>
              <a:pPr>
                <a:defRPr/>
              </a:pPr>
              <a:t>9/4/18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4926"/>
            <a:ext cx="2971800" cy="4575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8A0BFD-5E30-476E-801F-288C021FA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29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5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5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143C9F-F6A7-4D88-A80B-8F7395C7CD70}" type="datetimeFigureOut">
              <a:rPr lang="en-US"/>
              <a:pPr>
                <a:defRPr/>
              </a:pPr>
              <a:t>9/4/18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926"/>
            <a:ext cx="2971800" cy="4575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07B8F7-0401-43B5-969F-F1985174F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73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Card">
    <p:bg>
      <p:bgPr>
        <a:gradFill flip="none" rotWithShape="1">
          <a:gsLst>
            <a:gs pos="0">
              <a:schemeClr val="tx1">
                <a:lumMod val="50000"/>
                <a:lumOff val="50000"/>
              </a:schemeClr>
            </a:gs>
            <a:gs pos="49000">
              <a:schemeClr val="tx1">
                <a:lumMod val="75000"/>
                <a:lumOff val="2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 userDrawn="1"/>
        </p:nvSpPr>
        <p:spPr>
          <a:xfrm rot="5400000">
            <a:off x="261940" y="-261938"/>
            <a:ext cx="6172199" cy="6696077"/>
          </a:xfrm>
          <a:prstGeom prst="rtTriangle">
            <a:avLst/>
          </a:prstGeom>
          <a:solidFill>
            <a:schemeClr val="bg1">
              <a:lumMod val="5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/>
          <p:cNvSpPr/>
          <p:nvPr userDrawn="1"/>
        </p:nvSpPr>
        <p:spPr>
          <a:xfrm rot="10800000">
            <a:off x="2524126" y="0"/>
            <a:ext cx="6629400" cy="4953000"/>
          </a:xfrm>
          <a:prstGeom prst="rtTriangle">
            <a:avLst/>
          </a:prstGeom>
          <a:solidFill>
            <a:schemeClr val="bg1">
              <a:lumMod val="5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4"/>
          <p:cNvSpPr>
            <a:spLocks noGrp="1"/>
          </p:cNvSpPr>
          <p:nvPr userDrawn="1">
            <p:ph type="title"/>
          </p:nvPr>
        </p:nvSpPr>
        <p:spPr>
          <a:xfrm>
            <a:off x="742950" y="1219200"/>
            <a:ext cx="7658100" cy="1833996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5400" b="1" spc="-113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42950" y="3276601"/>
            <a:ext cx="7658100" cy="323165"/>
          </a:xfrm>
          <a:prstGeom prst="rect">
            <a:avLst/>
          </a:prstGeom>
          <a:noFill/>
          <a:ln>
            <a:noFill/>
          </a:ln>
        </p:spPr>
        <p:txBody>
          <a:bodyPr wrap="square" tIns="91440" rIns="91440">
            <a:spAutoFit/>
          </a:bodyPr>
          <a:lstStyle>
            <a:lvl1pPr marL="0" indent="0" algn="l">
              <a:buNone/>
              <a:defRPr sz="1500" b="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z="1500" dirty="0" smtClean="0"/>
              <a:t>Presenter Name,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767" y="6048898"/>
            <a:ext cx="2286000" cy="58377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990600" y="5995066"/>
            <a:ext cx="3848100" cy="619493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l">
              <a:defRPr/>
            </a:pPr>
            <a:endParaRPr lang="en-US" sz="1600" b="1" spc="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862" y="6034482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255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rot="16200000">
            <a:off x="2719388" y="423860"/>
            <a:ext cx="6172199" cy="6696077"/>
          </a:xfrm>
          <a:prstGeom prst="rtTriangle">
            <a:avLst/>
          </a:prstGeom>
          <a:solidFill>
            <a:schemeClr val="bg1">
              <a:lumMod val="8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>
            <a:off x="0" y="1905000"/>
            <a:ext cx="6629400" cy="4953000"/>
          </a:xfrm>
          <a:prstGeom prst="rtTriangle">
            <a:avLst/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81000" y="1295400"/>
            <a:ext cx="8324849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254794" indent="-254794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50021"/>
              </a:buClr>
              <a:buFont typeface="Wingdings" panose="05000000000000000000" pitchFamily="2" charset="2"/>
              <a:buChar char="§"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71488" indent="-214313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728663" indent="-128588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85838" indent="-128588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tabLst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43013" indent="-128588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tabLst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8324849" cy="762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75000"/>
              </a:lnSpc>
              <a:defRPr sz="3600" b="1" spc="-6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Single Line Header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09562" y="6286498"/>
            <a:ext cx="3848100" cy="304800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algn="l">
              <a:defRPr/>
            </a:pPr>
            <a:r>
              <a:rPr lang="en-US" sz="1200" b="1" spc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2018 Southwest</a:t>
            </a:r>
            <a:r>
              <a:rPr lang="en-US" sz="1200" b="1" spc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 Exchange Conference</a:t>
            </a:r>
          </a:p>
          <a:p>
            <a:pPr algn="l">
              <a:defRPr/>
            </a:pPr>
            <a:r>
              <a:rPr lang="en-US" sz="1200" b="1" spc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Los Angeles, CA</a:t>
            </a:r>
          </a:p>
          <a:p>
            <a:pPr algn="l">
              <a:defRPr/>
            </a:pPr>
            <a:r>
              <a:rPr lang="en-US" sz="1200" b="1" spc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September 7-9, 2018</a:t>
            </a:r>
            <a:endParaRPr lang="en-US" sz="1200" b="1" spc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A50021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28600" y="6019800"/>
            <a:ext cx="847724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36" y="6212535"/>
            <a:ext cx="1585913" cy="42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1405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rot="16200000">
            <a:off x="2719388" y="423860"/>
            <a:ext cx="6172199" cy="6696077"/>
          </a:xfrm>
          <a:prstGeom prst="rtTriangle">
            <a:avLst/>
          </a:prstGeom>
          <a:solidFill>
            <a:schemeClr val="bg1">
              <a:lumMod val="8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/>
          <p:cNvSpPr/>
          <p:nvPr userDrawn="1"/>
        </p:nvSpPr>
        <p:spPr>
          <a:xfrm>
            <a:off x="0" y="1905000"/>
            <a:ext cx="6629400" cy="4953000"/>
          </a:xfrm>
          <a:prstGeom prst="rtTriangle">
            <a:avLst/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81000" y="1905000"/>
            <a:ext cx="8324849" cy="3657600"/>
          </a:xfrm>
          <a:prstGeom prst="rect">
            <a:avLst/>
          </a:prstGeom>
        </p:spPr>
        <p:txBody>
          <a:bodyPr>
            <a:normAutofit/>
          </a:bodyPr>
          <a:lstStyle>
            <a:lvl1pPr marL="254794" indent="-254794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50021"/>
              </a:buClr>
              <a:buFont typeface="Wingdings" panose="05000000000000000000" pitchFamily="2" charset="2"/>
              <a:buChar char="§"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71488" indent="-214313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728663" indent="-128588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85838" indent="-128588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tabLst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43013" indent="-128588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tabLst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4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324849" cy="13716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600" b="1" spc="-6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Two Line Header Would Go Something Like This For Example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81000" y="6019800"/>
            <a:ext cx="832484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36" y="6212535"/>
            <a:ext cx="1585913" cy="42733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09562" y="6286498"/>
            <a:ext cx="3848100" cy="304800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algn="l">
              <a:defRPr/>
            </a:pPr>
            <a:r>
              <a:rPr lang="en-US" sz="1200" b="1" spc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2018 Southwest</a:t>
            </a:r>
            <a:r>
              <a:rPr lang="en-US" sz="1200" b="1" spc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 Exchange Conference</a:t>
            </a:r>
          </a:p>
          <a:p>
            <a:pPr algn="l">
              <a:defRPr/>
            </a:pPr>
            <a:r>
              <a:rPr lang="en-US" sz="1200" b="1" spc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Los Angeles, CA</a:t>
            </a:r>
          </a:p>
          <a:p>
            <a:pPr algn="l">
              <a:defRPr/>
            </a:pPr>
            <a:r>
              <a:rPr lang="en-US" sz="1200" b="1" spc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September 7-9, 2018</a:t>
            </a:r>
            <a:endParaRPr lang="en-US" sz="1200" b="1" spc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9796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1000" y="6019800"/>
            <a:ext cx="832484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36" y="6212535"/>
            <a:ext cx="1585913" cy="427331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09562" y="6286498"/>
            <a:ext cx="3848100" cy="304800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algn="l">
              <a:defRPr/>
            </a:pPr>
            <a:r>
              <a:rPr lang="en-US" sz="1200" b="1" spc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2018 Southwest</a:t>
            </a:r>
            <a:r>
              <a:rPr lang="en-US" sz="1200" b="1" spc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 Exchange Conference</a:t>
            </a:r>
          </a:p>
          <a:p>
            <a:pPr algn="l">
              <a:defRPr/>
            </a:pPr>
            <a:r>
              <a:rPr lang="en-US" sz="1200" b="1" spc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Los Angeles, CA</a:t>
            </a:r>
          </a:p>
          <a:p>
            <a:pPr algn="l">
              <a:defRPr/>
            </a:pPr>
            <a:r>
              <a:rPr lang="en-US" sz="1200" b="1" spc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September 7-9, 2018</a:t>
            </a:r>
            <a:endParaRPr lang="en-US" sz="1200" b="1" spc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1832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singStar-red-gradi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ight Triangle 4"/>
          <p:cNvSpPr/>
          <p:nvPr userDrawn="1"/>
        </p:nvSpPr>
        <p:spPr>
          <a:xfrm rot="16200000">
            <a:off x="2719388" y="423860"/>
            <a:ext cx="6172199" cy="6696077"/>
          </a:xfrm>
          <a:prstGeom prst="rtTriangle">
            <a:avLst/>
          </a:prstGeom>
          <a:solidFill>
            <a:schemeClr val="accent1">
              <a:lumMod val="5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4"/>
          <p:cNvSpPr>
            <a:spLocks noGrp="1"/>
          </p:cNvSpPr>
          <p:nvPr>
            <p:ph type="title" hasCustomPrompt="1"/>
          </p:nvPr>
        </p:nvSpPr>
        <p:spPr>
          <a:xfrm>
            <a:off x="381000" y="3317745"/>
            <a:ext cx="8229600" cy="685800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75000"/>
              </a:lnSpc>
              <a:defRPr sz="5250" b="1" spc="-6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Single line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1976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ne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8229600" cy="6858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75000"/>
              </a:lnSpc>
              <a:defRPr sz="4800" b="1" spc="-8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Single line header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5650807" y="3340792"/>
            <a:ext cx="6858000" cy="17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447800" y="6324600"/>
            <a:ext cx="6248400" cy="304800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>
              <a:defRPr/>
            </a:pPr>
            <a:r>
              <a:rPr lang="en-US" sz="1400" b="1" spc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2017 FALL LEADERSHIP CONFERENCE  </a:t>
            </a:r>
            <a:r>
              <a:rPr lang="en-US" sz="1400" b="0" spc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SALT LAKE CITY, UT  </a:t>
            </a:r>
            <a:r>
              <a:rPr lang="en-US" sz="1400" b="0" spc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0021"/>
                </a:solidFill>
              </a:rPr>
              <a:t>#JLFL17</a:t>
            </a:r>
            <a:endParaRPr lang="en-US" sz="1400" b="0" spc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A5002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0" y="5756536"/>
            <a:ext cx="876680" cy="79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2380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5700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62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8" r:id="rId2"/>
    <p:sldLayoutId id="2147484112" r:id="rId3"/>
    <p:sldLayoutId id="2147484117" r:id="rId4"/>
    <p:sldLayoutId id="2147484118" r:id="rId5"/>
    <p:sldLayoutId id="2147484120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80000"/>
        </a:lnSpc>
        <a:spcBef>
          <a:spcPct val="20000"/>
        </a:spcBef>
        <a:buFont typeface="Arial" pitchFamily="34" charset="0"/>
        <a:buChar char="•"/>
        <a:defRPr sz="2400" kern="1200" spc="-60" baseline="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lnSpc>
          <a:spcPct val="80000"/>
        </a:lnSpc>
        <a:spcBef>
          <a:spcPct val="20000"/>
        </a:spcBef>
        <a:buFont typeface="Arial" pitchFamily="34" charset="0"/>
        <a:buChar char="–"/>
        <a:defRPr sz="2100" kern="1200" spc="-60" baseline="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sz="1800" kern="1200" spc="-60" baseline="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sz="1500" kern="1200" spc="-60" baseline="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»"/>
        <a:defRPr sz="1500" kern="1200" spc="-60" baseline="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7658100" cy="1833996"/>
          </a:xfrm>
        </p:spPr>
        <p:txBody>
          <a:bodyPr/>
          <a:lstStyle/>
          <a:p>
            <a:r>
              <a:rPr lang="en-US" sz="4500" dirty="0" smtClean="0"/>
              <a:t>The Junior League Board:  Setting Strategic Direction: </a:t>
            </a:r>
            <a:br>
              <a:rPr lang="en-US" sz="4500" dirty="0" smtClean="0"/>
            </a:b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A Presentation to Southwest Exchange</a:t>
            </a:r>
            <a:endParaRPr 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3702" y="3108574"/>
            <a:ext cx="7658100" cy="1615827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Presented by:  Anne Dalton, AJLI Chief League Operations Officer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2018 Southwest Exchange Conference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Los Angeles, CA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Saturday, September 8, 2018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2895600"/>
            <a:ext cx="765810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3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066800"/>
            <a:ext cx="8763000" cy="4724400"/>
          </a:xfrm>
        </p:spPr>
        <p:txBody>
          <a:bodyPr/>
          <a:lstStyle/>
          <a:p>
            <a:pPr lvl="0">
              <a:buClr>
                <a:schemeClr val="accent2"/>
              </a:buClr>
            </a:pPr>
            <a:r>
              <a:rPr lang="en-US" sz="2800" dirty="0"/>
              <a:t>Builds on what went before</a:t>
            </a:r>
          </a:p>
          <a:p>
            <a:pPr lvl="0">
              <a:buClr>
                <a:schemeClr val="accent2"/>
              </a:buClr>
            </a:pPr>
            <a:r>
              <a:rPr lang="en-US" sz="2800" dirty="0"/>
              <a:t>Encompasses all that must happen </a:t>
            </a:r>
            <a:r>
              <a:rPr lang="en-US" sz="2800" dirty="0" smtClean="0"/>
              <a:t>@ the </a:t>
            </a:r>
            <a:r>
              <a:rPr lang="en-US" sz="2800" dirty="0"/>
              <a:t>level of objectives </a:t>
            </a:r>
          </a:p>
          <a:p>
            <a:pPr lvl="0">
              <a:buClr>
                <a:schemeClr val="accent2"/>
              </a:buClr>
            </a:pPr>
            <a:r>
              <a:rPr lang="en-US" sz="2800" dirty="0"/>
              <a:t>Is </a:t>
            </a:r>
            <a:r>
              <a:rPr lang="en-US" sz="2800" b="1" u="sng" dirty="0">
                <a:solidFill>
                  <a:schemeClr val="tx1"/>
                </a:solidFill>
              </a:rPr>
              <a:t>not</a:t>
            </a:r>
            <a:r>
              <a:rPr lang="en-US" sz="2800" b="1" dirty="0"/>
              <a:t> </a:t>
            </a:r>
            <a:r>
              <a:rPr lang="en-US" sz="2800" dirty="0"/>
              <a:t>an undifferentiated </a:t>
            </a:r>
            <a:r>
              <a:rPr lang="en-US" sz="2800" dirty="0" smtClean="0"/>
              <a:t>“</a:t>
            </a:r>
            <a:r>
              <a:rPr lang="en-US" sz="2800" dirty="0"/>
              <a:t>to do” list</a:t>
            </a:r>
          </a:p>
          <a:p>
            <a:pPr lvl="0">
              <a:buClr>
                <a:schemeClr val="accent2"/>
              </a:buClr>
            </a:pPr>
            <a:r>
              <a:rPr lang="en-US" sz="2800" dirty="0" smtClean="0"/>
              <a:t>“Forces</a:t>
            </a:r>
            <a:r>
              <a:rPr lang="en-US" sz="2800" dirty="0"/>
              <a:t>” alignment </a:t>
            </a:r>
          </a:p>
          <a:p>
            <a:pPr lvl="0">
              <a:buClr>
                <a:schemeClr val="accent2"/>
              </a:buClr>
            </a:pPr>
            <a:r>
              <a:rPr lang="en-US" sz="2800" dirty="0"/>
              <a:t>Controls capacity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2"/>
                </a:solidFill>
              </a:rPr>
              <a:t>The Annual Plan</a:t>
            </a:r>
            <a:endParaRPr lang="en-US" sz="4400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209801"/>
            <a:ext cx="2879841" cy="360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4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9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2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3400" y="1066800"/>
            <a:ext cx="8324849" cy="472440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Board:</a:t>
            </a:r>
          </a:p>
          <a:p>
            <a:pPr lvl="1">
              <a:buClr>
                <a:srgbClr val="B20A0A"/>
              </a:buClr>
              <a:buFont typeface="Wingdings" panose="05000000000000000000" pitchFamily="2" charset="2"/>
              <a:buChar char="Ø"/>
            </a:pPr>
            <a:r>
              <a:rPr lang="en-US" dirty="0"/>
              <a:t>responsible for strategic direction</a:t>
            </a:r>
          </a:p>
          <a:p>
            <a:pPr lvl="1">
              <a:buClr>
                <a:srgbClr val="B20A0A"/>
              </a:buClr>
              <a:buFont typeface="Wingdings" panose="05000000000000000000" pitchFamily="2" charset="2"/>
              <a:buChar char="Ø"/>
            </a:pPr>
            <a:r>
              <a:rPr lang="en-US" dirty="0"/>
              <a:t>undertakes planning to set/monitor long term goals</a:t>
            </a:r>
          </a:p>
          <a:p>
            <a:pPr lvl="1">
              <a:buClr>
                <a:srgbClr val="B20A0A"/>
              </a:buClr>
              <a:buFont typeface="Wingdings" panose="05000000000000000000" pitchFamily="2" charset="2"/>
              <a:buChar char="Ø"/>
            </a:pPr>
            <a:r>
              <a:rPr lang="en-US" dirty="0"/>
              <a:t>approves Annual Plan </a:t>
            </a:r>
          </a:p>
          <a:p>
            <a:pPr lvl="1">
              <a:buClr>
                <a:srgbClr val="B20A0A"/>
              </a:buClr>
              <a:buFont typeface="Wingdings" panose="05000000000000000000" pitchFamily="2" charset="2"/>
              <a:buChar char="Ø"/>
            </a:pPr>
            <a:r>
              <a:rPr lang="en-US" dirty="0"/>
              <a:t>monitors Annual Plan</a:t>
            </a:r>
          </a:p>
          <a:p>
            <a:pPr>
              <a:buClr>
                <a:schemeClr val="accent2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President &amp; President-Elect:</a:t>
            </a:r>
            <a:endParaRPr lang="en-US" b="1" dirty="0">
              <a:solidFill>
                <a:schemeClr val="accent2"/>
              </a:solidFill>
            </a:endParaRPr>
          </a:p>
          <a:p>
            <a:pPr lvl="1">
              <a:buClr>
                <a:srgbClr val="B20A0A"/>
              </a:buClr>
              <a:buFont typeface="Wingdings" panose="05000000000000000000" pitchFamily="2" charset="2"/>
              <a:buChar char="Ø"/>
            </a:pPr>
            <a:r>
              <a:rPr lang="en-US" dirty="0"/>
              <a:t>a</a:t>
            </a:r>
            <a:r>
              <a:rPr lang="en-US" dirty="0" smtClean="0"/>
              <a:t>ssure a planning process is in place</a:t>
            </a:r>
            <a:endParaRPr lang="en-US" dirty="0"/>
          </a:p>
          <a:p>
            <a:pPr lvl="1">
              <a:buClr>
                <a:srgbClr val="B20A0A"/>
              </a:buClr>
              <a:buFont typeface="Wingdings" panose="05000000000000000000" pitchFamily="2" charset="2"/>
              <a:buChar char="Ø"/>
            </a:pPr>
            <a:r>
              <a:rPr lang="en-US" dirty="0"/>
              <a:t>c</a:t>
            </a:r>
            <a:r>
              <a:rPr lang="en-US" dirty="0" smtClean="0"/>
              <a:t>oordinate effort/assures resources</a:t>
            </a:r>
            <a:endParaRPr lang="en-US" dirty="0"/>
          </a:p>
          <a:p>
            <a:pPr lvl="1">
              <a:buClr>
                <a:srgbClr val="B20A0A"/>
              </a:buClr>
              <a:buFont typeface="Wingdings" panose="05000000000000000000" pitchFamily="2" charset="2"/>
              <a:buChar char="Ø"/>
            </a:pPr>
            <a:r>
              <a:rPr lang="en-US" dirty="0"/>
              <a:t>k</a:t>
            </a:r>
            <a:r>
              <a:rPr lang="en-US" dirty="0" smtClean="0"/>
              <a:t>eep “big picture” in sight</a:t>
            </a:r>
            <a:endParaRPr lang="en-US" dirty="0"/>
          </a:p>
          <a:p>
            <a:pPr lvl="1">
              <a:buClr>
                <a:srgbClr val="B20A0A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“chief” communicators to all publics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24849" cy="762000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2"/>
                </a:solidFill>
              </a:rPr>
              <a:t>Who does what?</a:t>
            </a:r>
            <a:endParaRPr lang="en-US" sz="4400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09800"/>
            <a:ext cx="25146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828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1143000"/>
            <a:ext cx="8324849" cy="472440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EVP/Councils (as a team):</a:t>
            </a:r>
          </a:p>
          <a:p>
            <a:pPr lvl="1">
              <a:buClr>
                <a:srgbClr val="B20A0A"/>
              </a:buClr>
              <a:buFont typeface="Wingdings" panose="05000000000000000000" pitchFamily="2" charset="2"/>
              <a:buChar char="Ø"/>
            </a:pPr>
            <a:r>
              <a:rPr lang="en-US" dirty="0"/>
              <a:t>responsible for </a:t>
            </a:r>
            <a:r>
              <a:rPr lang="en-US" dirty="0" smtClean="0"/>
              <a:t>developing Annual Plan</a:t>
            </a:r>
            <a:endParaRPr lang="en-US" dirty="0"/>
          </a:p>
          <a:p>
            <a:pPr lvl="1">
              <a:buClr>
                <a:srgbClr val="B20A0A"/>
              </a:buClr>
              <a:buFont typeface="Wingdings" panose="05000000000000000000" pitchFamily="2" charset="2"/>
              <a:buChar char="Ø"/>
            </a:pPr>
            <a:r>
              <a:rPr lang="en-US" dirty="0"/>
              <a:t>p</a:t>
            </a:r>
            <a:r>
              <a:rPr lang="en-US" dirty="0" smtClean="0"/>
              <a:t>rovide input to long-term planning</a:t>
            </a:r>
            <a:endParaRPr lang="en-US" dirty="0"/>
          </a:p>
          <a:p>
            <a:pPr lvl="1">
              <a:buClr>
                <a:srgbClr val="B20A0A"/>
              </a:buClr>
              <a:buFont typeface="Wingdings" panose="05000000000000000000" pitchFamily="2" charset="2"/>
              <a:buChar char="Ø"/>
            </a:pPr>
            <a:r>
              <a:rPr lang="en-US" dirty="0"/>
              <a:t>r</a:t>
            </a:r>
            <a:r>
              <a:rPr lang="en-US" dirty="0" smtClean="0"/>
              <a:t>eport to the Board as scheduled</a:t>
            </a:r>
            <a:endParaRPr lang="en-US" dirty="0"/>
          </a:p>
          <a:p>
            <a:pPr lvl="1">
              <a:buClr>
                <a:srgbClr val="B20A0A"/>
              </a:buClr>
              <a:buFont typeface="Wingdings" panose="05000000000000000000" pitchFamily="2" charset="2"/>
              <a:buChar char="Ø"/>
            </a:pPr>
            <a:r>
              <a:rPr lang="en-US" dirty="0"/>
              <a:t>a</a:t>
            </a:r>
            <a:r>
              <a:rPr lang="en-US" dirty="0" smtClean="0"/>
              <a:t>ssure performance @ committee level</a:t>
            </a:r>
            <a:endParaRPr lang="en-US" dirty="0"/>
          </a:p>
          <a:p>
            <a:pPr>
              <a:buClr>
                <a:schemeClr val="accent2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Nominating Committee:</a:t>
            </a:r>
            <a:endParaRPr lang="en-US" b="1" dirty="0">
              <a:solidFill>
                <a:schemeClr val="accent2"/>
              </a:solidFill>
            </a:endParaRPr>
          </a:p>
          <a:p>
            <a:pPr lvl="1">
              <a:buClr>
                <a:srgbClr val="B20A0A"/>
              </a:buClr>
              <a:buFont typeface="Wingdings" panose="05000000000000000000" pitchFamily="2" charset="2"/>
              <a:buChar char="Ø"/>
            </a:pPr>
            <a:r>
              <a:rPr lang="en-US" dirty="0"/>
              <a:t>s</a:t>
            </a:r>
            <a:r>
              <a:rPr lang="en-US" dirty="0" smtClean="0"/>
              <a:t>lates to the direction in which the League is headed</a:t>
            </a:r>
            <a:endParaRPr lang="en-US" dirty="0"/>
          </a:p>
          <a:p>
            <a:pPr lvl="1">
              <a:buClr>
                <a:srgbClr val="B20A0A"/>
              </a:buClr>
              <a:buFont typeface="Wingdings" panose="05000000000000000000" pitchFamily="2" charset="2"/>
              <a:buChar char="Ø"/>
            </a:pPr>
            <a:r>
              <a:rPr lang="en-US" dirty="0"/>
              <a:t>j</a:t>
            </a:r>
            <a:r>
              <a:rPr lang="en-US" dirty="0" smtClean="0"/>
              <a:t>ob descriptions focus on the capacities necessary to operationalize the plan</a:t>
            </a:r>
            <a:endParaRPr lang="en-US" dirty="0"/>
          </a:p>
          <a:p>
            <a:pPr lvl="1">
              <a:buClr>
                <a:srgbClr val="B20A0A"/>
              </a:buClr>
              <a:buFont typeface="Wingdings" panose="05000000000000000000" pitchFamily="2" charset="2"/>
              <a:buChar char="Ø"/>
            </a:pPr>
            <a:r>
              <a:rPr lang="en-US" dirty="0"/>
              <a:t>w</a:t>
            </a:r>
            <a:r>
              <a:rPr lang="en-US" dirty="0" smtClean="0"/>
              <a:t>ork with Board and Management to build pipeline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24849" cy="762000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2"/>
                </a:solidFill>
              </a:rPr>
              <a:t>Who does what?</a:t>
            </a:r>
            <a:endParaRPr lang="en-US" sz="4400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49" y="1137458"/>
            <a:ext cx="25146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302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318" y="228600"/>
            <a:ext cx="8324849" cy="762000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2"/>
                </a:solidFill>
              </a:rPr>
              <a:t>A Board Planning Calendar</a:t>
            </a:r>
            <a:endParaRPr lang="en-US" sz="4400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4" y="925902"/>
            <a:ext cx="8990163" cy="593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9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0841" y="1028700"/>
            <a:ext cx="8782395" cy="4724400"/>
          </a:xfrm>
        </p:spPr>
        <p:txBody>
          <a:bodyPr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en-US" sz="2800" dirty="0"/>
              <a:t>Board’s focus is on </a:t>
            </a:r>
            <a:r>
              <a:rPr lang="en-US" sz="2800" b="1" dirty="0">
                <a:solidFill>
                  <a:schemeClr val="accent2"/>
                </a:solidFill>
              </a:rPr>
              <a:t>why/what</a:t>
            </a:r>
            <a:r>
              <a:rPr lang="en-US" sz="2800" dirty="0"/>
              <a:t>; Management’s focus is on </a:t>
            </a:r>
            <a:r>
              <a:rPr lang="en-US" sz="2800" b="1" dirty="0" smtClean="0">
                <a:solidFill>
                  <a:schemeClr val="accent2"/>
                </a:solidFill>
              </a:rPr>
              <a:t>how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841" y="220980"/>
            <a:ext cx="8324849" cy="762000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2"/>
                </a:solidFill>
              </a:rPr>
              <a:t>Issues to Consider</a:t>
            </a:r>
            <a:endParaRPr lang="en-US" sz="4400" dirty="0">
              <a:solidFill>
                <a:schemeClr val="accent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057" y="1752600"/>
            <a:ext cx="3522179" cy="3429000"/>
          </a:xfrm>
          <a:prstGeom prst="rect">
            <a:avLst/>
          </a:prstGeom>
        </p:spPr>
      </p:pic>
      <p:sp>
        <p:nvSpPr>
          <p:cNvPr id="10" name="Text Placeholder 1"/>
          <p:cNvSpPr txBox="1">
            <a:spLocks/>
          </p:cNvSpPr>
          <p:nvPr/>
        </p:nvSpPr>
        <p:spPr>
          <a:xfrm>
            <a:off x="150841" y="2057400"/>
            <a:ext cx="697836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254794" indent="-254794" algn="l" defTabSz="6858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50021"/>
              </a:buClr>
              <a:buFont typeface="Wingdings" panose="05000000000000000000" pitchFamily="2" charset="2"/>
              <a:buChar char="§"/>
              <a:defRPr sz="2100" kern="1200" spc="-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71488" indent="-214313" algn="l" defTabSz="6858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itchFamily="34" charset="0"/>
              <a:buChar char="–"/>
              <a:defRPr sz="1800" kern="1200" spc="-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728663" indent="-128588" algn="l" defTabSz="6858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itchFamily="34" charset="0"/>
              <a:buChar char="•"/>
              <a:defRPr sz="1500" kern="1200" spc="-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985838" indent="-128588" algn="l" defTabSz="6858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itchFamily="34" charset="0"/>
              <a:buChar char="–"/>
              <a:tabLst/>
              <a:defRPr sz="1350" kern="1200" spc="-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243013" indent="-128588" algn="l" defTabSz="6858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itchFamily="34" charset="0"/>
              <a:buChar char="»"/>
              <a:tabLst/>
              <a:defRPr sz="1350" kern="1200" spc="-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chemeClr val="accent2"/>
              </a:buClr>
            </a:pPr>
            <a:r>
              <a:rPr lang="en-US" sz="2800" dirty="0" smtClean="0"/>
              <a:t>Transitions are essential to                success</a:t>
            </a:r>
          </a:p>
          <a:p>
            <a:pPr fontAlgn="auto">
              <a:buClr>
                <a:schemeClr val="accent2"/>
              </a:buClr>
            </a:pPr>
            <a:r>
              <a:rPr lang="en-US" sz="2800" dirty="0" smtClean="0"/>
              <a:t>Things must overlap rather than                  start/stop</a:t>
            </a:r>
          </a:p>
          <a:p>
            <a:pPr fontAlgn="auto">
              <a:buClr>
                <a:schemeClr val="accent2"/>
              </a:buClr>
            </a:pPr>
            <a:r>
              <a:rPr lang="en-US" sz="2800" dirty="0" smtClean="0"/>
              <a:t>Leaders keep things moving…      …forward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389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" t="25066" r="3296"/>
          <a:stretch/>
        </p:blipFill>
        <p:spPr>
          <a:xfrm>
            <a:off x="1295400" y="2286000"/>
            <a:ext cx="6549788" cy="2961403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28600" y="914400"/>
            <a:ext cx="8324849" cy="762000"/>
          </a:xfrm>
        </p:spPr>
        <p:txBody>
          <a:bodyPr/>
          <a:lstStyle/>
          <a:p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8533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26868" y="1278775"/>
            <a:ext cx="8324849" cy="47244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dirty="0"/>
              <a:t>Understand the planning continuum</a:t>
            </a:r>
          </a:p>
          <a:p>
            <a:pPr marL="0" lvl="0" indent="0">
              <a:buNone/>
            </a:pPr>
            <a:r>
              <a:rPr lang="en-US" sz="3200" dirty="0"/>
              <a:t>Clarify “who is responsible for what”</a:t>
            </a:r>
          </a:p>
          <a:p>
            <a:pPr marL="0" lvl="0" indent="0">
              <a:buNone/>
            </a:pPr>
            <a:r>
              <a:rPr lang="en-US" sz="3200" dirty="0"/>
              <a:t>Design a planning calendar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2"/>
                </a:solidFill>
              </a:rPr>
              <a:t>Objectives: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668" y="1278775"/>
            <a:ext cx="457200" cy="533400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pc="-8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9668" y="1875213"/>
            <a:ext cx="457200" cy="533400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4000" b="1" spc="-80" baseline="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668" y="2514600"/>
            <a:ext cx="457200" cy="533400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4000" b="1" spc="-80" baseline="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67000" y="3429000"/>
            <a:ext cx="3581400" cy="207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3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219200" y="457200"/>
            <a:ext cx="6019800" cy="4572000"/>
          </a:xfrm>
          <a:prstGeom prst="wedgeEllipse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1828800"/>
            <a:ext cx="6019800" cy="2819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“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Plans are useless;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planning is everything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marL="0" indent="0" algn="r">
              <a:buNone/>
            </a:pPr>
            <a:r>
              <a:rPr lang="en-US" sz="2100" dirty="0">
                <a:solidFill>
                  <a:schemeClr val="bg1"/>
                </a:solidFill>
              </a:rPr>
              <a:t>(Dwight David Eisenhower)</a:t>
            </a:r>
          </a:p>
        </p:txBody>
      </p:sp>
    </p:spTree>
    <p:extLst>
      <p:ext uri="{BB962C8B-B14F-4D97-AF65-F5344CB8AC3E}">
        <p14:creationId xmlns:p14="http://schemas.microsoft.com/office/powerpoint/2010/main" val="165889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3400" y="1530151"/>
            <a:ext cx="8324849" cy="3657600"/>
          </a:xfrm>
        </p:spPr>
        <p:txBody>
          <a:bodyPr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en-US" sz="2800" dirty="0"/>
              <a:t>Planning is a process </a:t>
            </a:r>
            <a:r>
              <a:rPr lang="en-US" sz="2800" b="1" u="sng" dirty="0">
                <a:solidFill>
                  <a:schemeClr val="tx1"/>
                </a:solidFill>
              </a:rPr>
              <a:t>not</a:t>
            </a:r>
            <a:r>
              <a:rPr lang="en-US" sz="2800" dirty="0"/>
              <a:t> an event</a:t>
            </a:r>
          </a:p>
          <a:p>
            <a:pPr lvl="0">
              <a:buClr>
                <a:schemeClr val="accent2"/>
              </a:buClr>
            </a:pPr>
            <a:r>
              <a:rPr lang="en-US" sz="2800" dirty="0"/>
              <a:t>It matters where you end up</a:t>
            </a:r>
          </a:p>
          <a:p>
            <a:pPr lvl="0">
              <a:buClr>
                <a:schemeClr val="accent2"/>
              </a:buClr>
            </a:pPr>
            <a:r>
              <a:rPr lang="en-US" sz="2800" dirty="0"/>
              <a:t>It matters how you get there</a:t>
            </a:r>
          </a:p>
          <a:p>
            <a:pPr lvl="0">
              <a:buClr>
                <a:schemeClr val="accent2"/>
              </a:buClr>
            </a:pPr>
            <a:r>
              <a:rPr lang="en-US" sz="2800" dirty="0"/>
              <a:t>It contributes to membership satisfaction </a:t>
            </a:r>
            <a:r>
              <a:rPr lang="en-US" sz="2800" dirty="0" smtClean="0"/>
              <a:t>and engagement …..</a:t>
            </a:r>
            <a:r>
              <a:rPr lang="en-US" sz="2800" b="1" dirty="0">
                <a:solidFill>
                  <a:schemeClr val="tx1"/>
                </a:solidFill>
              </a:rPr>
              <a:t>really it does</a:t>
            </a:r>
            <a:r>
              <a:rPr lang="en-US" sz="2800" dirty="0">
                <a:solidFill>
                  <a:schemeClr val="tx1"/>
                </a:solidFill>
              </a:rPr>
              <a:t>!!!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0560" y="19396"/>
            <a:ext cx="8324849" cy="1371600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2"/>
                </a:solidFill>
              </a:rPr>
              <a:t>Why a continuum rather than a plan?</a:t>
            </a:r>
            <a:endParaRPr lang="en-US" sz="4400" dirty="0">
              <a:solidFill>
                <a:schemeClr val="accent2"/>
              </a:solidFill>
            </a:endParaRPr>
          </a:p>
        </p:txBody>
      </p:sp>
      <p:pic>
        <p:nvPicPr>
          <p:cNvPr id="7" name="Picture 6" descr="puzzle_piec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4" y="4038600"/>
            <a:ext cx="5486400" cy="20592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81568" y="4729658"/>
            <a:ext cx="1623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Member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Engagement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5957" y="4722731"/>
            <a:ext cx="1623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Member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Loyalty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4026" y="4722731"/>
            <a:ext cx="1623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Member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Satisfaction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2562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8742" y="1143000"/>
            <a:ext cx="8324849" cy="4724400"/>
          </a:xfrm>
        </p:spPr>
        <p:txBody>
          <a:bodyPr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en-US" sz="2800" dirty="0"/>
              <a:t>It starts and ends with </a:t>
            </a:r>
            <a:r>
              <a:rPr lang="en-US" sz="2800" dirty="0" smtClean="0"/>
              <a:t>a Mission</a:t>
            </a:r>
            <a:endParaRPr lang="en-US" sz="2800" dirty="0"/>
          </a:p>
          <a:p>
            <a:pPr lvl="0">
              <a:buClr>
                <a:schemeClr val="accent2"/>
              </a:buClr>
            </a:pPr>
            <a:r>
              <a:rPr lang="en-US" sz="2800" dirty="0"/>
              <a:t>What if the Junior League of (</a:t>
            </a:r>
            <a:r>
              <a:rPr lang="en-US" sz="2800" i="1" u="sng" dirty="0"/>
              <a:t>your name</a:t>
            </a:r>
            <a:r>
              <a:rPr lang="en-US" sz="2800" dirty="0"/>
              <a:t>) </a:t>
            </a:r>
            <a:r>
              <a:rPr lang="en-US" sz="2800" dirty="0" smtClean="0"/>
              <a:t>didn’t exist</a:t>
            </a:r>
            <a:r>
              <a:rPr lang="en-US" sz="2800" dirty="0"/>
              <a:t>?   Would you create it?   Why?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2"/>
                </a:solidFill>
              </a:rPr>
              <a:t>Getting Started</a:t>
            </a:r>
            <a:endParaRPr lang="en-US" sz="4400" dirty="0">
              <a:solidFill>
                <a:schemeClr val="accent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200400"/>
            <a:ext cx="622506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7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1" y="1431175"/>
            <a:ext cx="6400800" cy="4724400"/>
          </a:xfrm>
        </p:spPr>
        <p:txBody>
          <a:bodyPr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en-US" sz="2800" dirty="0"/>
              <a:t>Our aspirations?</a:t>
            </a:r>
          </a:p>
          <a:p>
            <a:pPr lvl="0">
              <a:buClr>
                <a:schemeClr val="accent2"/>
              </a:buClr>
            </a:pPr>
            <a:r>
              <a:rPr lang="en-US" sz="2800" dirty="0"/>
              <a:t>Where will we play?</a:t>
            </a:r>
          </a:p>
          <a:p>
            <a:pPr lvl="0">
              <a:buClr>
                <a:schemeClr val="accent2"/>
              </a:buClr>
            </a:pPr>
            <a:r>
              <a:rPr lang="en-US" sz="2800" dirty="0"/>
              <a:t>How will we succeed?</a:t>
            </a:r>
          </a:p>
          <a:p>
            <a:pPr lvl="0">
              <a:buClr>
                <a:schemeClr val="accent2"/>
              </a:buClr>
            </a:pPr>
            <a:r>
              <a:rPr lang="en-US" sz="2800" dirty="0"/>
              <a:t>What capabilities do we need to succeed?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2"/>
                </a:solidFill>
              </a:rPr>
              <a:t>A System </a:t>
            </a:r>
            <a:r>
              <a:rPr lang="en-US" sz="4400" dirty="0">
                <a:solidFill>
                  <a:schemeClr val="accent2"/>
                </a:solidFill>
              </a:rPr>
              <a:t>o</a:t>
            </a:r>
            <a:r>
              <a:rPr lang="en-US" sz="4400" dirty="0" smtClean="0">
                <a:solidFill>
                  <a:schemeClr val="accent2"/>
                </a:solidFill>
              </a:rPr>
              <a:t>f Choices</a:t>
            </a:r>
            <a:endParaRPr lang="en-US" sz="4400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14400"/>
            <a:ext cx="2438400" cy="365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8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5800" y="1219200"/>
            <a:ext cx="8324849" cy="472440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sz="2800" dirty="0" smtClean="0"/>
              <a:t>The Big Picture</a:t>
            </a:r>
          </a:p>
          <a:p>
            <a:pPr>
              <a:buClr>
                <a:schemeClr val="accent2"/>
              </a:buClr>
            </a:pPr>
            <a:r>
              <a:rPr lang="en-US" sz="2800" dirty="0" smtClean="0"/>
              <a:t>Impact</a:t>
            </a:r>
          </a:p>
          <a:p>
            <a:pPr>
              <a:buClr>
                <a:schemeClr val="accent2"/>
              </a:buClr>
            </a:pPr>
            <a:r>
              <a:rPr lang="en-US" sz="2800" dirty="0" smtClean="0"/>
              <a:t>Visibility</a:t>
            </a:r>
          </a:p>
          <a:p>
            <a:pPr>
              <a:buClr>
                <a:schemeClr val="accent2"/>
              </a:buClr>
            </a:pPr>
            <a:r>
              <a:rPr lang="en-US" sz="2800" dirty="0" smtClean="0"/>
              <a:t>Sustainability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6755"/>
            <a:ext cx="8324849" cy="762000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2"/>
                </a:solidFill>
              </a:rPr>
              <a:t>The Beginning</a:t>
            </a:r>
            <a:endParaRPr lang="en-US" sz="44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86000"/>
            <a:ext cx="44958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3697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" y="-1"/>
            <a:ext cx="8972910" cy="688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7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2"/>
                </a:solidFill>
              </a:rPr>
              <a:t>The Continuum</a:t>
            </a:r>
            <a:endParaRPr lang="en-US" sz="44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371600" y="1066800"/>
          <a:ext cx="6629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67200" y="5105400"/>
            <a:ext cx="914400" cy="533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Long-Term Strategy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2209800"/>
            <a:ext cx="762000" cy="685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Tactical/Activity Plans</a:t>
            </a:r>
          </a:p>
        </p:txBody>
      </p:sp>
    </p:spTree>
    <p:extLst>
      <p:ext uri="{BB962C8B-B14F-4D97-AF65-F5344CB8AC3E}">
        <p14:creationId xmlns:p14="http://schemas.microsoft.com/office/powerpoint/2010/main" val="304020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all Leadership 2015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BF1E2E"/>
      </a:accent1>
      <a:accent2>
        <a:srgbClr val="76121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rmAutofit/>
      </a:bodyPr>
      <a:lstStyle>
        <a:defPPr>
          <a:lnSpc>
            <a:spcPct val="100000"/>
          </a:lnSpc>
          <a:defRPr sz="3200" spc="-80" baseline="0" dirty="0" smtClean="0">
            <a:ln>
              <a:solidFill>
                <a:schemeClr val="accent1">
                  <a:alpha val="0"/>
                </a:schemeClr>
              </a:solidFill>
            </a:ln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AC2017-16X9.potx" id="{818B8D94-D500-4E5E-B324-209BD4285D9D}" vid="{FA2FCDF6-BA21-4823-B1EC-597D30023F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2711</TotalTime>
  <Words>399</Words>
  <Application>Microsoft Macintosh PowerPoint</Application>
  <PresentationFormat>On-screen Show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Fall Leadership 2015</vt:lpstr>
      <vt:lpstr>The Junior League Board:  Setting Strategic Direction:  A Presentation to Southwest Exchange</vt:lpstr>
      <vt:lpstr>Objectives:</vt:lpstr>
      <vt:lpstr>PowerPoint Presentation</vt:lpstr>
      <vt:lpstr>Why a continuum rather than a plan?</vt:lpstr>
      <vt:lpstr>Getting Started</vt:lpstr>
      <vt:lpstr>A System of Choices</vt:lpstr>
      <vt:lpstr>The Beginning</vt:lpstr>
      <vt:lpstr>PowerPoint Presentation</vt:lpstr>
      <vt:lpstr>The Continuum</vt:lpstr>
      <vt:lpstr>The Annual Plan</vt:lpstr>
      <vt:lpstr>PowerPoint Presentation</vt:lpstr>
      <vt:lpstr>Who does what?</vt:lpstr>
      <vt:lpstr>Who does what?</vt:lpstr>
      <vt:lpstr>A Board Planning Calendar</vt:lpstr>
      <vt:lpstr>Issues to Consider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Your Title Here Even if its 2 lines</dc:title>
  <dc:creator>Michelle Gorenstein</dc:creator>
  <cp:lastModifiedBy>Denise Snider Perlstein</cp:lastModifiedBy>
  <cp:revision>103</cp:revision>
  <cp:lastPrinted>2012-09-10T14:30:24Z</cp:lastPrinted>
  <dcterms:created xsi:type="dcterms:W3CDTF">2016-11-04T18:22:51Z</dcterms:created>
  <dcterms:modified xsi:type="dcterms:W3CDTF">2018-09-05T04:36:57Z</dcterms:modified>
</cp:coreProperties>
</file>