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00" r:id="rId3"/>
  </p:sldMasterIdLst>
  <p:notesMasterIdLst>
    <p:notesMasterId r:id="rId27"/>
  </p:notesMasterIdLst>
  <p:handoutMasterIdLst>
    <p:handoutMasterId r:id="rId28"/>
  </p:handoutMasterIdLst>
  <p:sldIdLst>
    <p:sldId id="467" r:id="rId4"/>
    <p:sldId id="469" r:id="rId5"/>
    <p:sldId id="473" r:id="rId6"/>
    <p:sldId id="457" r:id="rId7"/>
    <p:sldId id="474" r:id="rId8"/>
    <p:sldId id="461" r:id="rId9"/>
    <p:sldId id="483" r:id="rId10"/>
    <p:sldId id="484" r:id="rId11"/>
    <p:sldId id="492" r:id="rId12"/>
    <p:sldId id="478" r:id="rId13"/>
    <p:sldId id="481" r:id="rId14"/>
    <p:sldId id="475" r:id="rId15"/>
    <p:sldId id="476" r:id="rId16"/>
    <p:sldId id="479" r:id="rId17"/>
    <p:sldId id="485" r:id="rId18"/>
    <p:sldId id="489" r:id="rId19"/>
    <p:sldId id="491" r:id="rId20"/>
    <p:sldId id="482" r:id="rId21"/>
    <p:sldId id="490" r:id="rId22"/>
    <p:sldId id="488" r:id="rId23"/>
    <p:sldId id="493" r:id="rId24"/>
    <p:sldId id="464" r:id="rId25"/>
    <p:sldId id="494" r:id="rId26"/>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p15:clr>
            <a:srgbClr val="A4A3A4"/>
          </p15:clr>
        </p15:guide>
        <p15:guide id="2" pos="768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147"/>
    <a:srgbClr val="FFFFFF"/>
    <a:srgbClr val="DCDCDC"/>
    <a:srgbClr val="F2F2F2"/>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7180" autoAdjust="0"/>
  </p:normalViewPr>
  <p:slideViewPr>
    <p:cSldViewPr snapToGrid="0" showGuides="1">
      <p:cViewPr varScale="1">
        <p:scale>
          <a:sx n="36" d="100"/>
          <a:sy n="36" d="100"/>
        </p:scale>
        <p:origin x="-1344" y="-136"/>
      </p:cViewPr>
      <p:guideLst>
        <p:guide orient="horz" pos="4320"/>
        <p:guide pos="7681"/>
      </p:guideLst>
    </p:cSldViewPr>
  </p:slideViewPr>
  <p:notesTextViewPr>
    <p:cViewPr>
      <p:scale>
        <a:sx n="3" d="2"/>
        <a:sy n="3" d="2"/>
      </p:scale>
      <p:origin x="0" y="0"/>
    </p:cViewPr>
  </p:notesTextViewPr>
  <p:sorterViewPr>
    <p:cViewPr>
      <p:scale>
        <a:sx n="25" d="100"/>
        <a:sy n="25"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91B13A-812F-CE49-A28C-5594483D47B2}" type="datetimeFigureOut">
              <a:rPr lang="en-US" smtClean="0"/>
              <a:t>9/7/18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C78577-D9F2-E742-BEF5-7F48F167FF57}" type="slidenum">
              <a:rPr lang="en-US" smtClean="0"/>
              <a:t>‹#›</a:t>
            </a:fld>
            <a:endParaRPr lang="en-US"/>
          </a:p>
        </p:txBody>
      </p:sp>
    </p:spTree>
    <p:extLst>
      <p:ext uri="{BB962C8B-B14F-4D97-AF65-F5344CB8AC3E}">
        <p14:creationId xmlns:p14="http://schemas.microsoft.com/office/powerpoint/2010/main" val="825993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BD45E-C776-4A59-9C45-01C399D0BF2F}" type="datetimeFigureOut">
              <a:rPr lang="en-US" smtClean="0"/>
              <a:t>9/7/18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F07A4-C066-4727-B8EA-86300723FF6B}" type="slidenum">
              <a:rPr lang="en-US" smtClean="0"/>
              <a:t>‹#›</a:t>
            </a:fld>
            <a:endParaRPr lang="en-US"/>
          </a:p>
        </p:txBody>
      </p:sp>
    </p:spTree>
    <p:extLst>
      <p:ext uri="{BB962C8B-B14F-4D97-AF65-F5344CB8AC3E}">
        <p14:creationId xmlns:p14="http://schemas.microsoft.com/office/powerpoint/2010/main" val="513713721"/>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1</a:t>
            </a:fld>
            <a:endParaRPr lang="en-US"/>
          </a:p>
        </p:txBody>
      </p:sp>
    </p:spTree>
    <p:extLst>
      <p:ext uri="{BB962C8B-B14F-4D97-AF65-F5344CB8AC3E}">
        <p14:creationId xmlns:p14="http://schemas.microsoft.com/office/powerpoint/2010/main" val="383824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11</a:t>
            </a:fld>
            <a:endParaRPr lang="en-US"/>
          </a:p>
        </p:txBody>
      </p:sp>
    </p:spTree>
    <p:extLst>
      <p:ext uri="{BB962C8B-B14F-4D97-AF65-F5344CB8AC3E}">
        <p14:creationId xmlns:p14="http://schemas.microsoft.com/office/powerpoint/2010/main" val="347325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12</a:t>
            </a:fld>
            <a:endParaRPr lang="en-US"/>
          </a:p>
        </p:txBody>
      </p:sp>
    </p:spTree>
    <p:extLst>
      <p:ext uri="{BB962C8B-B14F-4D97-AF65-F5344CB8AC3E}">
        <p14:creationId xmlns:p14="http://schemas.microsoft.com/office/powerpoint/2010/main" val="383824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13</a:t>
            </a:fld>
            <a:endParaRPr lang="en-US"/>
          </a:p>
        </p:txBody>
      </p:sp>
    </p:spTree>
    <p:extLst>
      <p:ext uri="{BB962C8B-B14F-4D97-AF65-F5344CB8AC3E}">
        <p14:creationId xmlns:p14="http://schemas.microsoft.com/office/powerpoint/2010/main" val="3838245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14</a:t>
            </a:fld>
            <a:endParaRPr lang="en-US"/>
          </a:p>
        </p:txBody>
      </p:sp>
    </p:spTree>
    <p:extLst>
      <p:ext uri="{BB962C8B-B14F-4D97-AF65-F5344CB8AC3E}">
        <p14:creationId xmlns:p14="http://schemas.microsoft.com/office/powerpoint/2010/main" val="3838245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15</a:t>
            </a:fld>
            <a:endParaRPr lang="en-US"/>
          </a:p>
        </p:txBody>
      </p:sp>
    </p:spTree>
    <p:extLst>
      <p:ext uri="{BB962C8B-B14F-4D97-AF65-F5344CB8AC3E}">
        <p14:creationId xmlns:p14="http://schemas.microsoft.com/office/powerpoint/2010/main" val="3838245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18</a:t>
            </a:fld>
            <a:endParaRPr lang="en-US"/>
          </a:p>
        </p:txBody>
      </p:sp>
    </p:spTree>
    <p:extLst>
      <p:ext uri="{BB962C8B-B14F-4D97-AF65-F5344CB8AC3E}">
        <p14:creationId xmlns:p14="http://schemas.microsoft.com/office/powerpoint/2010/main" val="3838245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19</a:t>
            </a:fld>
            <a:endParaRPr lang="en-US"/>
          </a:p>
        </p:txBody>
      </p:sp>
    </p:spTree>
    <p:extLst>
      <p:ext uri="{BB962C8B-B14F-4D97-AF65-F5344CB8AC3E}">
        <p14:creationId xmlns:p14="http://schemas.microsoft.com/office/powerpoint/2010/main" val="489255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20</a:t>
            </a:fld>
            <a:endParaRPr lang="en-US"/>
          </a:p>
        </p:txBody>
      </p:sp>
    </p:spTree>
    <p:extLst>
      <p:ext uri="{BB962C8B-B14F-4D97-AF65-F5344CB8AC3E}">
        <p14:creationId xmlns:p14="http://schemas.microsoft.com/office/powerpoint/2010/main" val="3838245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21</a:t>
            </a:fld>
            <a:endParaRPr lang="en-US"/>
          </a:p>
        </p:txBody>
      </p:sp>
    </p:spTree>
    <p:extLst>
      <p:ext uri="{BB962C8B-B14F-4D97-AF65-F5344CB8AC3E}">
        <p14:creationId xmlns:p14="http://schemas.microsoft.com/office/powerpoint/2010/main" val="3517268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22</a:t>
            </a:fld>
            <a:endParaRPr lang="en-US"/>
          </a:p>
        </p:txBody>
      </p:sp>
    </p:spTree>
    <p:extLst>
      <p:ext uri="{BB962C8B-B14F-4D97-AF65-F5344CB8AC3E}">
        <p14:creationId xmlns:p14="http://schemas.microsoft.com/office/powerpoint/2010/main" val="389866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2</a:t>
            </a:fld>
            <a:endParaRPr lang="en-US"/>
          </a:p>
        </p:txBody>
      </p:sp>
    </p:spTree>
    <p:extLst>
      <p:ext uri="{BB962C8B-B14F-4D97-AF65-F5344CB8AC3E}">
        <p14:creationId xmlns:p14="http://schemas.microsoft.com/office/powerpoint/2010/main" val="383824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3</a:t>
            </a:fld>
            <a:endParaRPr lang="en-US"/>
          </a:p>
        </p:txBody>
      </p:sp>
    </p:spTree>
    <p:extLst>
      <p:ext uri="{BB962C8B-B14F-4D97-AF65-F5344CB8AC3E}">
        <p14:creationId xmlns:p14="http://schemas.microsoft.com/office/powerpoint/2010/main" val="410325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4</a:t>
            </a:fld>
            <a:endParaRPr lang="en-US"/>
          </a:p>
        </p:txBody>
      </p:sp>
    </p:spTree>
    <p:extLst>
      <p:ext uri="{BB962C8B-B14F-4D97-AF65-F5344CB8AC3E}">
        <p14:creationId xmlns:p14="http://schemas.microsoft.com/office/powerpoint/2010/main" val="351726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5</a:t>
            </a:fld>
            <a:endParaRPr lang="en-US"/>
          </a:p>
        </p:txBody>
      </p:sp>
    </p:spTree>
    <p:extLst>
      <p:ext uri="{BB962C8B-B14F-4D97-AF65-F5344CB8AC3E}">
        <p14:creationId xmlns:p14="http://schemas.microsoft.com/office/powerpoint/2010/main" val="383824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company knows WHAT they do because everyone can easily describe the products or the function they have within that organization.</a:t>
            </a:r>
          </a:p>
          <a:p>
            <a:endParaRPr lang="en-US" dirty="0" smtClean="0"/>
          </a:p>
          <a:p>
            <a:r>
              <a:rPr lang="en-US" dirty="0" smtClean="0"/>
              <a:t>HOWs are values and principles guiding how you bring your cause to life. HOW shapes the systems and culture within a company.</a:t>
            </a:r>
          </a:p>
          <a:p>
            <a:r>
              <a:rPr lang="en-US" dirty="0" smtClean="0"/>
              <a:t>Understanding HOW you do things and holding the whole company and workforce accountable gives companies great strength. For example, it gives companies greater ability to hire people who will thrive in the organization.</a:t>
            </a:r>
          </a:p>
          <a:p>
            <a:r>
              <a:rPr lang="en-US" dirty="0" smtClean="0"/>
              <a:t>HOWs are mostly effective when they are verbs. So </a:t>
            </a:r>
            <a:r>
              <a:rPr lang="en-US" dirty="0" err="1" smtClean="0"/>
              <a:t>Sinek</a:t>
            </a:r>
            <a:r>
              <a:rPr lang="en-US" dirty="0" smtClean="0"/>
              <a:t> says it’s not “integrity”, it’s “do the right thing”; It’s not “innovation”, it’s “look at the problem from a different angle”</a:t>
            </a:r>
          </a:p>
          <a:p>
            <a:endParaRPr lang="en-US" dirty="0" smtClean="0"/>
          </a:p>
          <a:p>
            <a:r>
              <a:rPr lang="en-US" dirty="0" smtClean="0"/>
              <a:t>WHY, says Simon </a:t>
            </a:r>
            <a:r>
              <a:rPr lang="en-US" dirty="0" err="1" smtClean="0"/>
              <a:t>Sinek</a:t>
            </a:r>
            <a:r>
              <a:rPr lang="en-US" dirty="0" smtClean="0"/>
              <a:t>, is ironically rather simple to discover -WHY do you do what you do?-</a:t>
            </a:r>
          </a:p>
          <a:p>
            <a:r>
              <a:rPr lang="en-US" dirty="0" smtClean="0"/>
              <a:t>However most companies say WHAT they do, sometimes HOW they do it, but rarely WHY they do what they do.</a:t>
            </a:r>
          </a:p>
          <a:p>
            <a:endParaRPr lang="en-US" dirty="0"/>
          </a:p>
        </p:txBody>
      </p:sp>
      <p:sp>
        <p:nvSpPr>
          <p:cNvPr id="4" name="Slide Number Placeholder 3"/>
          <p:cNvSpPr>
            <a:spLocks noGrp="1"/>
          </p:cNvSpPr>
          <p:nvPr>
            <p:ph type="sldNum" sz="quarter" idx="10"/>
          </p:nvPr>
        </p:nvSpPr>
        <p:spPr/>
        <p:txBody>
          <a:bodyPr/>
          <a:lstStyle/>
          <a:p>
            <a:fld id="{A2FF07A4-C066-4727-B8EA-86300723FF6B}" type="slidenum">
              <a:rPr lang="en-US" smtClean="0"/>
              <a:t>6</a:t>
            </a:fld>
            <a:endParaRPr lang="en-US"/>
          </a:p>
        </p:txBody>
      </p:sp>
    </p:spTree>
    <p:extLst>
      <p:ext uri="{BB962C8B-B14F-4D97-AF65-F5344CB8AC3E}">
        <p14:creationId xmlns:p14="http://schemas.microsoft.com/office/powerpoint/2010/main" val="3989408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7</a:t>
            </a:fld>
            <a:endParaRPr lang="en-US"/>
          </a:p>
        </p:txBody>
      </p:sp>
    </p:spTree>
    <p:extLst>
      <p:ext uri="{BB962C8B-B14F-4D97-AF65-F5344CB8AC3E}">
        <p14:creationId xmlns:p14="http://schemas.microsoft.com/office/powerpoint/2010/main" val="383824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8</a:t>
            </a:fld>
            <a:endParaRPr lang="en-US"/>
          </a:p>
        </p:txBody>
      </p:sp>
    </p:spTree>
    <p:extLst>
      <p:ext uri="{BB962C8B-B14F-4D97-AF65-F5344CB8AC3E}">
        <p14:creationId xmlns:p14="http://schemas.microsoft.com/office/powerpoint/2010/main" val="383824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10</a:t>
            </a:fld>
            <a:endParaRPr lang="en-US"/>
          </a:p>
        </p:txBody>
      </p:sp>
    </p:spTree>
    <p:extLst>
      <p:ext uri="{BB962C8B-B14F-4D97-AF65-F5344CB8AC3E}">
        <p14:creationId xmlns:p14="http://schemas.microsoft.com/office/powerpoint/2010/main" val="410325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634628"/>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71D5EBA8-9F5A-4358-8131-E98737E09DE1}"/>
              </a:ext>
            </a:extLst>
          </p:cNvPr>
          <p:cNvSpPr>
            <a:spLocks noGrp="1"/>
          </p:cNvSpPr>
          <p:nvPr>
            <p:ph type="pic" sz="quarter" idx="12" hasCustomPrompt="1"/>
          </p:nvPr>
        </p:nvSpPr>
        <p:spPr>
          <a:xfrm>
            <a:off x="5083662" y="3951572"/>
            <a:ext cx="3444875" cy="5812857"/>
          </a:xfrm>
          <a:custGeom>
            <a:avLst/>
            <a:gdLst>
              <a:gd name="connsiteX0" fmla="*/ 1762034 w 3444875"/>
              <a:gd name="connsiteY0" fmla="*/ 0 h 5812857"/>
              <a:gd name="connsiteX1" fmla="*/ 2546040 w 3444875"/>
              <a:gd name="connsiteY1" fmla="*/ 191896 h 5812857"/>
              <a:gd name="connsiteX2" fmla="*/ 3349844 w 3444875"/>
              <a:gd name="connsiteY2" fmla="*/ 891518 h 5812857"/>
              <a:gd name="connsiteX3" fmla="*/ 2577717 w 3444875"/>
              <a:gd name="connsiteY3" fmla="*/ 1579146 h 5812857"/>
              <a:gd name="connsiteX4" fmla="*/ 1746195 w 3444875"/>
              <a:gd name="connsiteY4" fmla="*/ 1007455 h 5812857"/>
              <a:gd name="connsiteX5" fmla="*/ 1409627 w 3444875"/>
              <a:gd name="connsiteY5" fmla="*/ 1119395 h 5812857"/>
              <a:gd name="connsiteX6" fmla="*/ 1278960 w 3444875"/>
              <a:gd name="connsiteY6" fmla="*/ 1367261 h 5812857"/>
              <a:gd name="connsiteX7" fmla="*/ 1373991 w 3444875"/>
              <a:gd name="connsiteY7" fmla="*/ 1631118 h 5812857"/>
              <a:gd name="connsiteX8" fmla="*/ 2138198 w 3444875"/>
              <a:gd name="connsiteY8" fmla="*/ 2342733 h 5812857"/>
              <a:gd name="connsiteX9" fmla="*/ 2862810 w 3444875"/>
              <a:gd name="connsiteY9" fmla="*/ 2978390 h 5812857"/>
              <a:gd name="connsiteX10" fmla="*/ 3314207 w 3444875"/>
              <a:gd name="connsiteY10" fmla="*/ 3598055 h 5812857"/>
              <a:gd name="connsiteX11" fmla="*/ 3444875 w 3444875"/>
              <a:gd name="connsiteY11" fmla="*/ 4245705 h 5812857"/>
              <a:gd name="connsiteX12" fmla="*/ 2981599 w 3444875"/>
              <a:gd name="connsiteY12" fmla="*/ 5369097 h 5812857"/>
              <a:gd name="connsiteX13" fmla="*/ 1762034 w 3444875"/>
              <a:gd name="connsiteY13" fmla="*/ 5812857 h 5812857"/>
              <a:gd name="connsiteX14" fmla="*/ 744410 w 3444875"/>
              <a:gd name="connsiteY14" fmla="*/ 5525012 h 5812857"/>
              <a:gd name="connsiteX15" fmla="*/ 0 w 3444875"/>
              <a:gd name="connsiteY15" fmla="*/ 4613506 h 5812857"/>
              <a:gd name="connsiteX16" fmla="*/ 875078 w 3444875"/>
              <a:gd name="connsiteY16" fmla="*/ 4077795 h 5812857"/>
              <a:gd name="connsiteX17" fmla="*/ 1785792 w 3444875"/>
              <a:gd name="connsiteY17" fmla="*/ 4813398 h 5812857"/>
              <a:gd name="connsiteX18" fmla="*/ 2237189 w 3444875"/>
              <a:gd name="connsiteY18" fmla="*/ 4653484 h 5812857"/>
              <a:gd name="connsiteX19" fmla="*/ 2419332 w 3444875"/>
              <a:gd name="connsiteY19" fmla="*/ 4289681 h 5812857"/>
              <a:gd name="connsiteX20" fmla="*/ 2284705 w 3444875"/>
              <a:gd name="connsiteY20" fmla="*/ 3913884 h 5812857"/>
              <a:gd name="connsiteX21" fmla="*/ 1674922 w 3444875"/>
              <a:gd name="connsiteY21" fmla="*/ 3338195 h 5812857"/>
              <a:gd name="connsiteX22" fmla="*/ 518711 w 3444875"/>
              <a:gd name="connsiteY22" fmla="*/ 2198811 h 5812857"/>
              <a:gd name="connsiteX23" fmla="*/ 257375 w 3444875"/>
              <a:gd name="connsiteY23" fmla="*/ 1399244 h 5812857"/>
              <a:gd name="connsiteX24" fmla="*/ 688975 w 3444875"/>
              <a:gd name="connsiteY24" fmla="*/ 411777 h 5812857"/>
              <a:gd name="connsiteX25" fmla="*/ 1762034 w 3444875"/>
              <a:gd name="connsiteY25" fmla="*/ 0 h 58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44875" h="5812857">
                <a:moveTo>
                  <a:pt x="1762034" y="0"/>
                </a:moveTo>
                <a:cubicBezTo>
                  <a:pt x="2035248" y="0"/>
                  <a:pt x="2296583" y="63965"/>
                  <a:pt x="2546040" y="191896"/>
                </a:cubicBezTo>
                <a:cubicBezTo>
                  <a:pt x="2791537" y="319827"/>
                  <a:pt x="3060791" y="551701"/>
                  <a:pt x="3349844" y="891518"/>
                </a:cubicBezTo>
                <a:cubicBezTo>
                  <a:pt x="2577717" y="1579146"/>
                  <a:pt x="2577717" y="1579146"/>
                  <a:pt x="2577717" y="1579146"/>
                </a:cubicBezTo>
                <a:cubicBezTo>
                  <a:pt x="2304503" y="1199352"/>
                  <a:pt x="2027329" y="1007455"/>
                  <a:pt x="1746195" y="1007455"/>
                </a:cubicBezTo>
                <a:cubicBezTo>
                  <a:pt x="1611568" y="1007455"/>
                  <a:pt x="1496739" y="1043436"/>
                  <a:pt x="1409627" y="1119395"/>
                </a:cubicBezTo>
                <a:cubicBezTo>
                  <a:pt x="1322515" y="1191356"/>
                  <a:pt x="1278960" y="1275311"/>
                  <a:pt x="1278960" y="1367261"/>
                </a:cubicBezTo>
                <a:cubicBezTo>
                  <a:pt x="1278960" y="1463209"/>
                  <a:pt x="1310637" y="1551161"/>
                  <a:pt x="1373991" y="1631118"/>
                </a:cubicBezTo>
                <a:cubicBezTo>
                  <a:pt x="1457143" y="1743058"/>
                  <a:pt x="1714518" y="1978930"/>
                  <a:pt x="2138198" y="2342733"/>
                </a:cubicBezTo>
                <a:cubicBezTo>
                  <a:pt x="2538121" y="2678552"/>
                  <a:pt x="2779658" y="2890437"/>
                  <a:pt x="2862810" y="2978390"/>
                </a:cubicBezTo>
                <a:cubicBezTo>
                  <a:pt x="3076630" y="3194273"/>
                  <a:pt x="3227096" y="3402161"/>
                  <a:pt x="3314207" y="3598055"/>
                </a:cubicBezTo>
                <a:cubicBezTo>
                  <a:pt x="3401319" y="3793949"/>
                  <a:pt x="3444875" y="4009832"/>
                  <a:pt x="3444875" y="4245705"/>
                </a:cubicBezTo>
                <a:cubicBezTo>
                  <a:pt x="3444875" y="4697460"/>
                  <a:pt x="3290450" y="5073257"/>
                  <a:pt x="2981599" y="5369097"/>
                </a:cubicBezTo>
                <a:cubicBezTo>
                  <a:pt x="2668788" y="5664937"/>
                  <a:pt x="2264906" y="5812857"/>
                  <a:pt x="1762034" y="5812857"/>
                </a:cubicBezTo>
                <a:cubicBezTo>
                  <a:pt x="1373991" y="5812857"/>
                  <a:pt x="1033463" y="5716909"/>
                  <a:pt x="744410" y="5525012"/>
                </a:cubicBezTo>
                <a:cubicBezTo>
                  <a:pt x="451397" y="5329118"/>
                  <a:pt x="205900" y="5025283"/>
                  <a:pt x="0" y="4613506"/>
                </a:cubicBezTo>
                <a:cubicBezTo>
                  <a:pt x="875078" y="4077795"/>
                  <a:pt x="875078" y="4077795"/>
                  <a:pt x="875078" y="4077795"/>
                </a:cubicBezTo>
                <a:cubicBezTo>
                  <a:pt x="1140373" y="4569530"/>
                  <a:pt x="1441304" y="4813398"/>
                  <a:pt x="1785792" y="4813398"/>
                </a:cubicBezTo>
                <a:cubicBezTo>
                  <a:pt x="1963975" y="4813398"/>
                  <a:pt x="2114441" y="4761426"/>
                  <a:pt x="2237189" y="4653484"/>
                </a:cubicBezTo>
                <a:cubicBezTo>
                  <a:pt x="2359937" y="4549540"/>
                  <a:pt x="2419332" y="4425607"/>
                  <a:pt x="2419332" y="4289681"/>
                </a:cubicBezTo>
                <a:cubicBezTo>
                  <a:pt x="2419332" y="4165748"/>
                  <a:pt x="2375776" y="4037817"/>
                  <a:pt x="2284705" y="3913884"/>
                </a:cubicBezTo>
                <a:cubicBezTo>
                  <a:pt x="2189674" y="3785953"/>
                  <a:pt x="1987733" y="3594057"/>
                  <a:pt x="1674922" y="3338195"/>
                </a:cubicBezTo>
                <a:cubicBezTo>
                  <a:pt x="1077019" y="2846461"/>
                  <a:pt x="692935" y="2466666"/>
                  <a:pt x="518711" y="2198811"/>
                </a:cubicBezTo>
                <a:cubicBezTo>
                  <a:pt x="344487" y="1930956"/>
                  <a:pt x="257375" y="1667099"/>
                  <a:pt x="257375" y="1399244"/>
                </a:cubicBezTo>
                <a:cubicBezTo>
                  <a:pt x="257375" y="1015451"/>
                  <a:pt x="399922" y="687628"/>
                  <a:pt x="688975" y="411777"/>
                </a:cubicBezTo>
                <a:cubicBezTo>
                  <a:pt x="981988" y="135926"/>
                  <a:pt x="1338354" y="0"/>
                  <a:pt x="1762034"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410539239"/>
      </p:ext>
    </p:extLst>
  </p:cSld>
  <p:clrMapOvr>
    <a:masterClrMapping/>
  </p:clrMapOvr>
  <p:extLst mod="1">
    <p:ext uri="{DCECCB84-F9BA-43D5-87BE-67443E8EF086}">
      <p15:sldGuideLst xmlns:p15="http://schemas.microsoft.com/office/powerpoint/2012/main" xmlns=""/>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D72C2FE2-63F9-4AFB-9790-0417C1CD7E0D}"/>
              </a:ext>
            </a:extLst>
          </p:cNvPr>
          <p:cNvSpPr>
            <a:spLocks noGrp="1"/>
          </p:cNvSpPr>
          <p:nvPr>
            <p:ph type="pic" sz="quarter" idx="10" hasCustomPrompt="1"/>
          </p:nvPr>
        </p:nvSpPr>
        <p:spPr>
          <a:xfrm>
            <a:off x="4201011" y="4621213"/>
            <a:ext cx="5210175" cy="4470400"/>
          </a:xfrm>
          <a:custGeom>
            <a:avLst/>
            <a:gdLst>
              <a:gd name="connsiteX0" fmla="*/ 0 w 5210175"/>
              <a:gd name="connsiteY0" fmla="*/ 0 h 4470400"/>
              <a:gd name="connsiteX1" fmla="*/ 825500 w 5210175"/>
              <a:gd name="connsiteY1" fmla="*/ 0 h 4470400"/>
              <a:gd name="connsiteX2" fmla="*/ 1463675 w 5210175"/>
              <a:gd name="connsiteY2" fmla="*/ 2855913 h 4470400"/>
              <a:gd name="connsiteX3" fmla="*/ 2251075 w 5210175"/>
              <a:gd name="connsiteY3" fmla="*/ 0 h 4470400"/>
              <a:gd name="connsiteX4" fmla="*/ 2949575 w 5210175"/>
              <a:gd name="connsiteY4" fmla="*/ 0 h 4470400"/>
              <a:gd name="connsiteX5" fmla="*/ 3749675 w 5210175"/>
              <a:gd name="connsiteY5" fmla="*/ 2855913 h 4470400"/>
              <a:gd name="connsiteX6" fmla="*/ 4381500 w 5210175"/>
              <a:gd name="connsiteY6" fmla="*/ 0 h 4470400"/>
              <a:gd name="connsiteX7" fmla="*/ 5210175 w 5210175"/>
              <a:gd name="connsiteY7" fmla="*/ 0 h 4470400"/>
              <a:gd name="connsiteX8" fmla="*/ 4214813 w 5210175"/>
              <a:gd name="connsiteY8" fmla="*/ 4470400 h 4470400"/>
              <a:gd name="connsiteX9" fmla="*/ 3408362 w 5210175"/>
              <a:gd name="connsiteY9" fmla="*/ 4470400 h 4470400"/>
              <a:gd name="connsiteX10" fmla="*/ 2595562 w 5210175"/>
              <a:gd name="connsiteY10" fmla="*/ 1579563 h 4470400"/>
              <a:gd name="connsiteX11" fmla="*/ 1795462 w 5210175"/>
              <a:gd name="connsiteY11" fmla="*/ 4470400 h 4470400"/>
              <a:gd name="connsiteX12" fmla="*/ 998537 w 5210175"/>
              <a:gd name="connsiteY12" fmla="*/ 4470400 h 447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0175" h="4470400">
                <a:moveTo>
                  <a:pt x="0" y="0"/>
                </a:moveTo>
                <a:lnTo>
                  <a:pt x="825500" y="0"/>
                </a:lnTo>
                <a:lnTo>
                  <a:pt x="1463675" y="2855913"/>
                </a:lnTo>
                <a:lnTo>
                  <a:pt x="2251075" y="0"/>
                </a:lnTo>
                <a:lnTo>
                  <a:pt x="2949575" y="0"/>
                </a:lnTo>
                <a:lnTo>
                  <a:pt x="3749675" y="2855913"/>
                </a:lnTo>
                <a:lnTo>
                  <a:pt x="4381500" y="0"/>
                </a:lnTo>
                <a:lnTo>
                  <a:pt x="5210175" y="0"/>
                </a:lnTo>
                <a:lnTo>
                  <a:pt x="4214813" y="4470400"/>
                </a:lnTo>
                <a:lnTo>
                  <a:pt x="3408362" y="4470400"/>
                </a:lnTo>
                <a:lnTo>
                  <a:pt x="2595562" y="1579563"/>
                </a:lnTo>
                <a:lnTo>
                  <a:pt x="1795462" y="4470400"/>
                </a:lnTo>
                <a:lnTo>
                  <a:pt x="998537" y="44704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177563416"/>
      </p:ext>
    </p:extLst>
  </p:cSld>
  <p:clrMapOvr>
    <a:masterClrMapping/>
  </p:clrMapOvr>
  <p:extLst mod="1">
    <p:ext uri="{DCECCB84-F9BA-43D5-87BE-67443E8EF086}">
      <p15:sldGuideLst xmlns:p15="http://schemas.microsoft.com/office/powerpoint/2012/main" xmlns=""/>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E5C0564A-8918-471E-9635-AA9B6488C282}"/>
              </a:ext>
            </a:extLst>
          </p:cNvPr>
          <p:cNvSpPr>
            <a:spLocks noGrp="1"/>
          </p:cNvSpPr>
          <p:nvPr>
            <p:ph type="pic" sz="quarter" idx="12" hasCustomPrompt="1"/>
          </p:nvPr>
        </p:nvSpPr>
        <p:spPr>
          <a:xfrm>
            <a:off x="4511366" y="4508500"/>
            <a:ext cx="4590288" cy="4700016"/>
          </a:xfrm>
          <a:custGeom>
            <a:avLst/>
            <a:gdLst>
              <a:gd name="connsiteX0" fmla="*/ 2293592 w 4590288"/>
              <a:gd name="connsiteY0" fmla="*/ 833470 h 4700016"/>
              <a:gd name="connsiteX1" fmla="*/ 1261695 w 4590288"/>
              <a:gd name="connsiteY1" fmla="*/ 1263278 h 4700016"/>
              <a:gd name="connsiteX2" fmla="*/ 846020 w 4590288"/>
              <a:gd name="connsiteY2" fmla="*/ 2363293 h 4700016"/>
              <a:gd name="connsiteX3" fmla="*/ 1371084 w 4590288"/>
              <a:gd name="connsiteY3" fmla="*/ 3539799 h 4700016"/>
              <a:gd name="connsiteX4" fmla="*/ 2308177 w 4590288"/>
              <a:gd name="connsiteY4" fmla="*/ 3874903 h 4700016"/>
              <a:gd name="connsiteX5" fmla="*/ 3329134 w 4590288"/>
              <a:gd name="connsiteY5" fmla="*/ 3437811 h 4700016"/>
              <a:gd name="connsiteX6" fmla="*/ 3748456 w 4590288"/>
              <a:gd name="connsiteY6" fmla="*/ 2356008 h 4700016"/>
              <a:gd name="connsiteX7" fmla="*/ 3325488 w 4590288"/>
              <a:gd name="connsiteY7" fmla="*/ 1277847 h 4700016"/>
              <a:gd name="connsiteX8" fmla="*/ 2293592 w 4590288"/>
              <a:gd name="connsiteY8" fmla="*/ 833470 h 4700016"/>
              <a:gd name="connsiteX9" fmla="*/ 2304259 w 4590288"/>
              <a:gd name="connsiteY9" fmla="*/ 0 h 4700016"/>
              <a:gd name="connsiteX10" fmla="*/ 3915782 w 4590288"/>
              <a:gd name="connsiteY10" fmla="*/ 688074 h 4700016"/>
              <a:gd name="connsiteX11" fmla="*/ 4590288 w 4590288"/>
              <a:gd name="connsiteY11" fmla="*/ 2362750 h 4700016"/>
              <a:gd name="connsiteX12" fmla="*/ 3923074 w 4590288"/>
              <a:gd name="connsiteY12" fmla="*/ 4019224 h 4700016"/>
              <a:gd name="connsiteX13" fmla="*/ 2307905 w 4590288"/>
              <a:gd name="connsiteY13" fmla="*/ 4700016 h 4700016"/>
              <a:gd name="connsiteX14" fmla="*/ 656276 w 4590288"/>
              <a:gd name="connsiteY14" fmla="*/ 4004661 h 4700016"/>
              <a:gd name="connsiteX15" fmla="*/ 0 w 4590288"/>
              <a:gd name="connsiteY15" fmla="*/ 2348188 h 4700016"/>
              <a:gd name="connsiteX16" fmla="*/ 306262 w 4590288"/>
              <a:gd name="connsiteY16" fmla="*/ 1164993 h 4700016"/>
              <a:gd name="connsiteX17" fmla="*/ 1148483 w 4590288"/>
              <a:gd name="connsiteY17" fmla="*/ 313092 h 4700016"/>
              <a:gd name="connsiteX18" fmla="*/ 2304259 w 4590288"/>
              <a:gd name="connsiteY18"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288" h="4700016">
                <a:moveTo>
                  <a:pt x="2293592" y="833470"/>
                </a:moveTo>
                <a:cubicBezTo>
                  <a:pt x="1885209" y="833470"/>
                  <a:pt x="1538813" y="975525"/>
                  <a:pt x="1261695" y="1263278"/>
                </a:cubicBezTo>
                <a:cubicBezTo>
                  <a:pt x="984579" y="1554672"/>
                  <a:pt x="846020" y="1918916"/>
                  <a:pt x="846020" y="2363293"/>
                </a:cubicBezTo>
                <a:cubicBezTo>
                  <a:pt x="846020" y="2858664"/>
                  <a:pt x="1021041" y="3248404"/>
                  <a:pt x="1371084" y="3539799"/>
                </a:cubicBezTo>
                <a:cubicBezTo>
                  <a:pt x="1644555" y="3761988"/>
                  <a:pt x="1958134" y="3874903"/>
                  <a:pt x="2308177" y="3874903"/>
                </a:cubicBezTo>
                <a:cubicBezTo>
                  <a:pt x="2709267" y="3874903"/>
                  <a:pt x="3048371" y="3729206"/>
                  <a:pt x="3329134" y="3437811"/>
                </a:cubicBezTo>
                <a:cubicBezTo>
                  <a:pt x="3606251" y="3146416"/>
                  <a:pt x="3748456" y="2785815"/>
                  <a:pt x="3748456" y="2356008"/>
                </a:cubicBezTo>
                <a:cubicBezTo>
                  <a:pt x="3748456" y="1933485"/>
                  <a:pt x="3606251" y="1569242"/>
                  <a:pt x="3325488" y="1277847"/>
                </a:cubicBezTo>
                <a:cubicBezTo>
                  <a:pt x="3044725" y="979168"/>
                  <a:pt x="2698328" y="833470"/>
                  <a:pt x="2293592" y="833470"/>
                </a:cubicBezTo>
                <a:close/>
                <a:moveTo>
                  <a:pt x="2304259" y="0"/>
                </a:moveTo>
                <a:cubicBezTo>
                  <a:pt x="2927721" y="0"/>
                  <a:pt x="3467326" y="229358"/>
                  <a:pt x="3915782" y="688074"/>
                </a:cubicBezTo>
                <a:cubicBezTo>
                  <a:pt x="4367883" y="1143149"/>
                  <a:pt x="4590288" y="1703801"/>
                  <a:pt x="4590288" y="2362750"/>
                </a:cubicBezTo>
                <a:cubicBezTo>
                  <a:pt x="4590288" y="3014418"/>
                  <a:pt x="4367883" y="3567789"/>
                  <a:pt x="3923074" y="4019224"/>
                </a:cubicBezTo>
                <a:cubicBezTo>
                  <a:pt x="3478264" y="4474298"/>
                  <a:pt x="2942305" y="4700016"/>
                  <a:pt x="2307905" y="4700016"/>
                </a:cubicBezTo>
                <a:cubicBezTo>
                  <a:pt x="1644337" y="4700016"/>
                  <a:pt x="1097440" y="4467018"/>
                  <a:pt x="656276" y="4004661"/>
                </a:cubicBezTo>
                <a:cubicBezTo>
                  <a:pt x="218759" y="3538664"/>
                  <a:pt x="0" y="2985293"/>
                  <a:pt x="0" y="2348188"/>
                </a:cubicBezTo>
                <a:cubicBezTo>
                  <a:pt x="0" y="1918597"/>
                  <a:pt x="102087" y="1525412"/>
                  <a:pt x="306262" y="1164993"/>
                </a:cubicBezTo>
                <a:cubicBezTo>
                  <a:pt x="510437" y="808214"/>
                  <a:pt x="791177" y="524247"/>
                  <a:pt x="1148483" y="313092"/>
                </a:cubicBezTo>
                <a:cubicBezTo>
                  <a:pt x="1505789" y="101937"/>
                  <a:pt x="1892263" y="0"/>
                  <a:pt x="230425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583510863"/>
      </p:ext>
    </p:extLst>
  </p:cSld>
  <p:clrMapOvr>
    <a:masterClrMapping/>
  </p:clrMapOvr>
  <p:extLst mod="1">
    <p:ext uri="{DCECCB84-F9BA-43D5-87BE-67443E8EF086}">
      <p15:sldGuideLst xmlns:p15="http://schemas.microsoft.com/office/powerpoint/2012/main" xmlns=""/>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60E16450-2703-4F5F-8BCD-C37820792834}"/>
              </a:ext>
            </a:extLst>
          </p:cNvPr>
          <p:cNvSpPr>
            <a:spLocks noGrp="1"/>
          </p:cNvSpPr>
          <p:nvPr>
            <p:ph type="pic" sz="quarter" idx="12" hasCustomPrompt="1"/>
          </p:nvPr>
        </p:nvSpPr>
        <p:spPr>
          <a:xfrm>
            <a:off x="5586516" y="4621212"/>
            <a:ext cx="2439988" cy="4470400"/>
          </a:xfrm>
          <a:custGeom>
            <a:avLst/>
            <a:gdLst>
              <a:gd name="connsiteX0" fmla="*/ 0 w 2439988"/>
              <a:gd name="connsiteY0" fmla="*/ 0 h 4470400"/>
              <a:gd name="connsiteX1" fmla="*/ 2439988 w 2439988"/>
              <a:gd name="connsiteY1" fmla="*/ 0 h 4470400"/>
              <a:gd name="connsiteX2" fmla="*/ 2439988 w 2439988"/>
              <a:gd name="connsiteY2" fmla="*/ 836613 h 4470400"/>
              <a:gd name="connsiteX3" fmla="*/ 1636713 w 2439988"/>
              <a:gd name="connsiteY3" fmla="*/ 836613 h 4470400"/>
              <a:gd name="connsiteX4" fmla="*/ 1636713 w 2439988"/>
              <a:gd name="connsiteY4" fmla="*/ 4470400 h 4470400"/>
              <a:gd name="connsiteX5" fmla="*/ 784225 w 2439988"/>
              <a:gd name="connsiteY5" fmla="*/ 4470400 h 4470400"/>
              <a:gd name="connsiteX6" fmla="*/ 784225 w 2439988"/>
              <a:gd name="connsiteY6" fmla="*/ 836613 h 4470400"/>
              <a:gd name="connsiteX7" fmla="*/ 0 w 2439988"/>
              <a:gd name="connsiteY7" fmla="*/ 836613 h 447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9988" h="4470400">
                <a:moveTo>
                  <a:pt x="0" y="0"/>
                </a:moveTo>
                <a:lnTo>
                  <a:pt x="2439988" y="0"/>
                </a:lnTo>
                <a:lnTo>
                  <a:pt x="2439988" y="836613"/>
                </a:lnTo>
                <a:lnTo>
                  <a:pt x="1636713" y="836613"/>
                </a:lnTo>
                <a:lnTo>
                  <a:pt x="1636713" y="4470400"/>
                </a:lnTo>
                <a:lnTo>
                  <a:pt x="784225" y="4470400"/>
                </a:lnTo>
                <a:lnTo>
                  <a:pt x="784225" y="836613"/>
                </a:lnTo>
                <a:lnTo>
                  <a:pt x="0" y="8366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3420513443"/>
      </p:ext>
    </p:extLst>
  </p:cSld>
  <p:clrMapOvr>
    <a:masterClrMapping/>
  </p:clrMapOvr>
  <p:extLst mod="1">
    <p:ext uri="{DCECCB84-F9BA-43D5-87BE-67443E8EF086}">
      <p15:sldGuideLst xmlns:p15="http://schemas.microsoft.com/office/powerpoint/2012/main" xmlns=""/>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653F5534-1B5E-4173-99BA-35FA12D829DA}"/>
              </a:ext>
            </a:extLst>
          </p:cNvPr>
          <p:cNvSpPr>
            <a:spLocks noGrp="1"/>
          </p:cNvSpPr>
          <p:nvPr>
            <p:ph type="pic" sz="quarter" idx="12" hasCustomPrompt="1"/>
          </p:nvPr>
        </p:nvSpPr>
        <p:spPr>
          <a:xfrm>
            <a:off x="6167814" y="5224837"/>
            <a:ext cx="2413461" cy="2805338"/>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6" name="Picture Placeholder 15">
            <a:extLst>
              <a:ext uri="{FF2B5EF4-FFF2-40B4-BE49-F238E27FC236}">
                <a16:creationId xmlns:a16="http://schemas.microsoft.com/office/drawing/2014/main" xmlns="" id="{49931B31-6F86-4BFC-8E89-5DD7E9535140}"/>
              </a:ext>
            </a:extLst>
          </p:cNvPr>
          <p:cNvSpPr>
            <a:spLocks noGrp="1"/>
          </p:cNvSpPr>
          <p:nvPr>
            <p:ph type="pic" sz="quarter" idx="15" hasCustomPrompt="1"/>
          </p:nvPr>
        </p:nvSpPr>
        <p:spPr>
          <a:xfrm>
            <a:off x="15805899" y="5224837"/>
            <a:ext cx="2413461" cy="2805338"/>
          </a:xfrm>
          <a:custGeom>
            <a:avLst/>
            <a:gdLst>
              <a:gd name="connsiteX0" fmla="*/ 184171 w 2413461"/>
              <a:gd name="connsiteY0" fmla="*/ 0 h 2805338"/>
              <a:gd name="connsiteX1" fmla="*/ 2229289 w 2413461"/>
              <a:gd name="connsiteY1" fmla="*/ 0 h 2805338"/>
              <a:gd name="connsiteX2" fmla="*/ 2413461 w 2413461"/>
              <a:gd name="connsiteY2" fmla="*/ 184171 h 2805338"/>
              <a:gd name="connsiteX3" fmla="*/ 2413461 w 2413461"/>
              <a:gd name="connsiteY3" fmla="*/ 2621167 h 2805338"/>
              <a:gd name="connsiteX4" fmla="*/ 2229289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89" y="0"/>
                </a:lnTo>
                <a:cubicBezTo>
                  <a:pt x="2331005" y="0"/>
                  <a:pt x="2413461" y="82456"/>
                  <a:pt x="2413461" y="184171"/>
                </a:cubicBezTo>
                <a:lnTo>
                  <a:pt x="2413461" y="2621167"/>
                </a:lnTo>
                <a:cubicBezTo>
                  <a:pt x="2413461" y="2722882"/>
                  <a:pt x="2331005" y="2805338"/>
                  <a:pt x="2229289"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xmlns="" id="{D0454FB5-1D69-4D4B-A860-DC0CDA747E2A}"/>
              </a:ext>
            </a:extLst>
          </p:cNvPr>
          <p:cNvSpPr>
            <a:spLocks noGrp="1"/>
          </p:cNvSpPr>
          <p:nvPr>
            <p:ph type="pic" sz="quarter" idx="13" hasCustomPrompt="1"/>
          </p:nvPr>
        </p:nvSpPr>
        <p:spPr>
          <a:xfrm>
            <a:off x="8581276" y="4899237"/>
            <a:ext cx="2413461" cy="2805338"/>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5" name="Picture Placeholder 14">
            <a:extLst>
              <a:ext uri="{FF2B5EF4-FFF2-40B4-BE49-F238E27FC236}">
                <a16:creationId xmlns:a16="http://schemas.microsoft.com/office/drawing/2014/main" xmlns="" id="{833ED9EA-9705-4BCD-A2A8-41C4D5446B13}"/>
              </a:ext>
            </a:extLst>
          </p:cNvPr>
          <p:cNvSpPr>
            <a:spLocks noGrp="1"/>
          </p:cNvSpPr>
          <p:nvPr>
            <p:ph type="pic" sz="quarter" idx="14" hasCustomPrompt="1"/>
          </p:nvPr>
        </p:nvSpPr>
        <p:spPr>
          <a:xfrm>
            <a:off x="13392438" y="4899237"/>
            <a:ext cx="2413461" cy="2805338"/>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4" name="Picture Placeholder 13">
            <a:extLst>
              <a:ext uri="{FF2B5EF4-FFF2-40B4-BE49-F238E27FC236}">
                <a16:creationId xmlns:a16="http://schemas.microsoft.com/office/drawing/2014/main" xmlns="" id="{B45E2081-B9B6-4ECD-8AF9-24AD945D74A2}"/>
              </a:ext>
            </a:extLst>
          </p:cNvPr>
          <p:cNvSpPr>
            <a:spLocks noGrp="1"/>
          </p:cNvSpPr>
          <p:nvPr>
            <p:ph type="pic" sz="quarter" idx="11" hasCustomPrompt="1"/>
          </p:nvPr>
        </p:nvSpPr>
        <p:spPr>
          <a:xfrm>
            <a:off x="10986857" y="4387064"/>
            <a:ext cx="2413461" cy="2805338"/>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00375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accel="20000" decel="80000" fill="hold" grpId="0" nodeType="withEffect">
                                  <p:stCondLst>
                                    <p:cond delay="1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accel="20000" decel="80000" fill="hold" grpId="0" nodeType="withEffect">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accel="20000" decel="80000" fill="hold" grpId="0" nodeType="withEffect">
                                  <p:stCondLst>
                                    <p:cond delay="4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3" grpId="0" animBg="1"/>
      <p:bldP spid="15" grpId="0" animBg="1"/>
      <p:bldP spid="14" grpId="0" animBg="1"/>
    </p:bldLst>
  </p:timing>
  <p:extLst mod="1">
    <p:ext uri="{DCECCB84-F9BA-43D5-87BE-67443E8EF086}">
      <p15:sldGuideLst xmlns:p15="http://schemas.microsoft.com/office/powerpoint/2012/main" xmlns=""/>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7E480274-A8E2-42CF-BF69-1D6B4FCB5F3B}"/>
              </a:ext>
            </a:extLst>
          </p:cNvPr>
          <p:cNvSpPr>
            <a:spLocks noGrp="1"/>
          </p:cNvSpPr>
          <p:nvPr>
            <p:ph type="pic" sz="quarter" idx="10" hasCustomPrompt="1"/>
          </p:nvPr>
        </p:nvSpPr>
        <p:spPr>
          <a:xfrm>
            <a:off x="5587999" y="2614612"/>
            <a:ext cx="13214349" cy="8486776"/>
          </a:xfrm>
          <a:custGeom>
            <a:avLst/>
            <a:gdLst>
              <a:gd name="connsiteX0" fmla="*/ 4494213 w 13214349"/>
              <a:gd name="connsiteY0" fmla="*/ 1 h 8486776"/>
              <a:gd name="connsiteX1" fmla="*/ 8716964 w 13214349"/>
              <a:gd name="connsiteY1" fmla="*/ 1 h 8486776"/>
              <a:gd name="connsiteX2" fmla="*/ 8716964 w 13214349"/>
              <a:gd name="connsiteY2" fmla="*/ 8486776 h 8486776"/>
              <a:gd name="connsiteX3" fmla="*/ 4494213 w 13214349"/>
              <a:gd name="connsiteY3" fmla="*/ 8486776 h 8486776"/>
              <a:gd name="connsiteX4" fmla="*/ 0 w 13214349"/>
              <a:gd name="connsiteY4" fmla="*/ 1 h 8486776"/>
              <a:gd name="connsiteX5" fmla="*/ 4222751 w 13214349"/>
              <a:gd name="connsiteY5" fmla="*/ 1 h 8486776"/>
              <a:gd name="connsiteX6" fmla="*/ 4222751 w 13214349"/>
              <a:gd name="connsiteY6" fmla="*/ 8486776 h 8486776"/>
              <a:gd name="connsiteX7" fmla="*/ 0 w 13214349"/>
              <a:gd name="connsiteY7" fmla="*/ 8486776 h 8486776"/>
              <a:gd name="connsiteX8" fmla="*/ 8991598 w 13214349"/>
              <a:gd name="connsiteY8" fmla="*/ 0 h 8486776"/>
              <a:gd name="connsiteX9" fmla="*/ 13214349 w 13214349"/>
              <a:gd name="connsiteY9" fmla="*/ 0 h 8486776"/>
              <a:gd name="connsiteX10" fmla="*/ 13214349 w 13214349"/>
              <a:gd name="connsiteY10" fmla="*/ 8486776 h 8486776"/>
              <a:gd name="connsiteX11" fmla="*/ 8991598 w 13214349"/>
              <a:gd name="connsiteY11" fmla="*/ 8486776 h 848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14349" h="8486776">
                <a:moveTo>
                  <a:pt x="4494213" y="1"/>
                </a:moveTo>
                <a:lnTo>
                  <a:pt x="8716964" y="1"/>
                </a:lnTo>
                <a:lnTo>
                  <a:pt x="8716964" y="8486776"/>
                </a:lnTo>
                <a:lnTo>
                  <a:pt x="4494213" y="8486776"/>
                </a:lnTo>
                <a:close/>
                <a:moveTo>
                  <a:pt x="0" y="1"/>
                </a:moveTo>
                <a:lnTo>
                  <a:pt x="4222751" y="1"/>
                </a:lnTo>
                <a:lnTo>
                  <a:pt x="4222751" y="8486776"/>
                </a:lnTo>
                <a:lnTo>
                  <a:pt x="0" y="8486776"/>
                </a:lnTo>
                <a:close/>
                <a:moveTo>
                  <a:pt x="8991598" y="0"/>
                </a:moveTo>
                <a:lnTo>
                  <a:pt x="13214349" y="0"/>
                </a:lnTo>
                <a:lnTo>
                  <a:pt x="13214349" y="8486776"/>
                </a:lnTo>
                <a:lnTo>
                  <a:pt x="8991598" y="8486776"/>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349163596"/>
      </p:ext>
    </p:extLst>
  </p:cSld>
  <p:clrMapOvr>
    <a:masterClrMapping/>
  </p:clrMapOvr>
  <p:extLst mod="1">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240B2A55-B917-4DEC-8CAD-4304E1861DA2}"/>
              </a:ext>
            </a:extLst>
          </p:cNvPr>
          <p:cNvSpPr>
            <a:spLocks noGrp="1"/>
          </p:cNvSpPr>
          <p:nvPr>
            <p:ph type="pic" sz="quarter" idx="11" hasCustomPrompt="1"/>
          </p:nvPr>
        </p:nvSpPr>
        <p:spPr>
          <a:xfrm>
            <a:off x="5587999" y="2614613"/>
            <a:ext cx="13214349" cy="8486776"/>
          </a:xfrm>
          <a:custGeom>
            <a:avLst/>
            <a:gdLst>
              <a:gd name="connsiteX0" fmla="*/ 8988425 w 13214349"/>
              <a:gd name="connsiteY0" fmla="*/ 4376738 h 8486776"/>
              <a:gd name="connsiteX1" fmla="*/ 13214349 w 13214349"/>
              <a:gd name="connsiteY1" fmla="*/ 4376738 h 8486776"/>
              <a:gd name="connsiteX2" fmla="*/ 13214349 w 13214349"/>
              <a:gd name="connsiteY2" fmla="*/ 8486776 h 8486776"/>
              <a:gd name="connsiteX3" fmla="*/ 8988425 w 13214349"/>
              <a:gd name="connsiteY3" fmla="*/ 8486776 h 8486776"/>
              <a:gd name="connsiteX4" fmla="*/ 4492625 w 13214349"/>
              <a:gd name="connsiteY4" fmla="*/ 4376738 h 8486776"/>
              <a:gd name="connsiteX5" fmla="*/ 8721725 w 13214349"/>
              <a:gd name="connsiteY5" fmla="*/ 4376738 h 8486776"/>
              <a:gd name="connsiteX6" fmla="*/ 8721725 w 13214349"/>
              <a:gd name="connsiteY6" fmla="*/ 8486776 h 8486776"/>
              <a:gd name="connsiteX7" fmla="*/ 4492625 w 13214349"/>
              <a:gd name="connsiteY7" fmla="*/ 8486776 h 8486776"/>
              <a:gd name="connsiteX8" fmla="*/ 0 w 13214349"/>
              <a:gd name="connsiteY8" fmla="*/ 4376738 h 8486776"/>
              <a:gd name="connsiteX9" fmla="*/ 4225925 w 13214349"/>
              <a:gd name="connsiteY9" fmla="*/ 4376738 h 8486776"/>
              <a:gd name="connsiteX10" fmla="*/ 4225925 w 13214349"/>
              <a:gd name="connsiteY10" fmla="*/ 8486776 h 8486776"/>
              <a:gd name="connsiteX11" fmla="*/ 0 w 13214349"/>
              <a:gd name="connsiteY11" fmla="*/ 8486776 h 8486776"/>
              <a:gd name="connsiteX12" fmla="*/ 0 w 13214349"/>
              <a:gd name="connsiteY12" fmla="*/ 1 h 8486776"/>
              <a:gd name="connsiteX13" fmla="*/ 4225925 w 13214349"/>
              <a:gd name="connsiteY13" fmla="*/ 1 h 8486776"/>
              <a:gd name="connsiteX14" fmla="*/ 4225925 w 13214349"/>
              <a:gd name="connsiteY14" fmla="*/ 4110038 h 8486776"/>
              <a:gd name="connsiteX15" fmla="*/ 0 w 13214349"/>
              <a:gd name="connsiteY15" fmla="*/ 4110038 h 8486776"/>
              <a:gd name="connsiteX16" fmla="*/ 8988425 w 13214349"/>
              <a:gd name="connsiteY16" fmla="*/ 0 h 8486776"/>
              <a:gd name="connsiteX17" fmla="*/ 13214349 w 13214349"/>
              <a:gd name="connsiteY17" fmla="*/ 0 h 8486776"/>
              <a:gd name="connsiteX18" fmla="*/ 13214349 w 13214349"/>
              <a:gd name="connsiteY18" fmla="*/ 4110038 h 8486776"/>
              <a:gd name="connsiteX19" fmla="*/ 8988425 w 13214349"/>
              <a:gd name="connsiteY19" fmla="*/ 4110038 h 8486776"/>
              <a:gd name="connsiteX20" fmla="*/ 4492625 w 13214349"/>
              <a:gd name="connsiteY20" fmla="*/ 0 h 8486776"/>
              <a:gd name="connsiteX21" fmla="*/ 8721725 w 13214349"/>
              <a:gd name="connsiteY21" fmla="*/ 0 h 8486776"/>
              <a:gd name="connsiteX22" fmla="*/ 8721725 w 13214349"/>
              <a:gd name="connsiteY22" fmla="*/ 4110038 h 8486776"/>
              <a:gd name="connsiteX23" fmla="*/ 4492625 w 13214349"/>
              <a:gd name="connsiteY23" fmla="*/ 4110038 h 848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14349" h="8486776">
                <a:moveTo>
                  <a:pt x="8988425" y="4376738"/>
                </a:moveTo>
                <a:lnTo>
                  <a:pt x="13214349" y="4376738"/>
                </a:lnTo>
                <a:lnTo>
                  <a:pt x="13214349" y="8486776"/>
                </a:lnTo>
                <a:lnTo>
                  <a:pt x="8988425" y="8486776"/>
                </a:lnTo>
                <a:close/>
                <a:moveTo>
                  <a:pt x="4492625" y="4376738"/>
                </a:moveTo>
                <a:lnTo>
                  <a:pt x="8721725" y="4376738"/>
                </a:lnTo>
                <a:lnTo>
                  <a:pt x="8721725" y="8486776"/>
                </a:lnTo>
                <a:lnTo>
                  <a:pt x="4492625" y="8486776"/>
                </a:lnTo>
                <a:close/>
                <a:moveTo>
                  <a:pt x="0" y="4376738"/>
                </a:moveTo>
                <a:lnTo>
                  <a:pt x="4225925" y="4376738"/>
                </a:lnTo>
                <a:lnTo>
                  <a:pt x="4225925" y="8486776"/>
                </a:lnTo>
                <a:lnTo>
                  <a:pt x="0" y="8486776"/>
                </a:lnTo>
                <a:close/>
                <a:moveTo>
                  <a:pt x="0" y="1"/>
                </a:moveTo>
                <a:lnTo>
                  <a:pt x="4225925" y="1"/>
                </a:lnTo>
                <a:lnTo>
                  <a:pt x="4225925" y="4110038"/>
                </a:lnTo>
                <a:lnTo>
                  <a:pt x="0" y="4110038"/>
                </a:lnTo>
                <a:close/>
                <a:moveTo>
                  <a:pt x="8988425" y="0"/>
                </a:moveTo>
                <a:lnTo>
                  <a:pt x="13214349" y="0"/>
                </a:lnTo>
                <a:lnTo>
                  <a:pt x="13214349" y="4110038"/>
                </a:lnTo>
                <a:lnTo>
                  <a:pt x="8988425" y="4110038"/>
                </a:lnTo>
                <a:close/>
                <a:moveTo>
                  <a:pt x="4492625" y="0"/>
                </a:moveTo>
                <a:lnTo>
                  <a:pt x="8721725" y="0"/>
                </a:lnTo>
                <a:lnTo>
                  <a:pt x="8721725" y="4110038"/>
                </a:lnTo>
                <a:lnTo>
                  <a:pt x="4492625" y="41100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552016316"/>
      </p:ext>
    </p:extLst>
  </p:cSld>
  <p:clrMapOvr>
    <a:masterClrMapping/>
  </p:clrMapOvr>
  <p:extLst mod="1">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20C75368-AF42-4BE0-8BE3-993F381CE075}"/>
              </a:ext>
            </a:extLst>
          </p:cNvPr>
          <p:cNvSpPr>
            <a:spLocks noGrp="1"/>
          </p:cNvSpPr>
          <p:nvPr>
            <p:ph type="pic" sz="quarter" idx="11" hasCustomPrompt="1"/>
          </p:nvPr>
        </p:nvSpPr>
        <p:spPr>
          <a:xfrm>
            <a:off x="1601787" y="1562100"/>
            <a:ext cx="21183600" cy="10553700"/>
          </a:xfrm>
          <a:custGeom>
            <a:avLst/>
            <a:gdLst>
              <a:gd name="connsiteX0" fmla="*/ 0 w 21183600"/>
              <a:gd name="connsiteY0" fmla="*/ 0 h 10553700"/>
              <a:gd name="connsiteX1" fmla="*/ 21183600 w 21183600"/>
              <a:gd name="connsiteY1" fmla="*/ 0 h 10553700"/>
              <a:gd name="connsiteX2" fmla="*/ 21183600 w 21183600"/>
              <a:gd name="connsiteY2" fmla="*/ 10553700 h 10553700"/>
              <a:gd name="connsiteX3" fmla="*/ 0 w 21183600"/>
              <a:gd name="connsiteY3" fmla="*/ 10553700 h 10553700"/>
            </a:gdLst>
            <a:ahLst/>
            <a:cxnLst>
              <a:cxn ang="0">
                <a:pos x="connsiteX0" y="connsiteY0"/>
              </a:cxn>
              <a:cxn ang="0">
                <a:pos x="connsiteX1" y="connsiteY1"/>
              </a:cxn>
              <a:cxn ang="0">
                <a:pos x="connsiteX2" y="connsiteY2"/>
              </a:cxn>
              <a:cxn ang="0">
                <a:pos x="connsiteX3" y="connsiteY3"/>
              </a:cxn>
            </a:cxnLst>
            <a:rect l="l" t="t" r="r" b="b"/>
            <a:pathLst>
              <a:path w="21183600" h="10553700">
                <a:moveTo>
                  <a:pt x="0" y="0"/>
                </a:moveTo>
                <a:lnTo>
                  <a:pt x="21183600" y="0"/>
                </a:lnTo>
                <a:lnTo>
                  <a:pt x="21183600" y="10553700"/>
                </a:lnTo>
                <a:lnTo>
                  <a:pt x="0" y="105537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451687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mod="1">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DB062408-1772-49D4-893D-8C8BB7467F6A}"/>
              </a:ext>
            </a:extLst>
          </p:cNvPr>
          <p:cNvSpPr>
            <a:spLocks noGrp="1"/>
          </p:cNvSpPr>
          <p:nvPr>
            <p:ph type="pic" sz="quarter" idx="10" hasCustomPrompt="1"/>
          </p:nvPr>
        </p:nvSpPr>
        <p:spPr>
          <a:xfrm>
            <a:off x="2414266" y="0"/>
            <a:ext cx="9144000" cy="13716000"/>
          </a:xfrm>
          <a:custGeom>
            <a:avLst/>
            <a:gdLst>
              <a:gd name="connsiteX0" fmla="*/ 0 w 5161935"/>
              <a:gd name="connsiteY0" fmla="*/ 0 h 13716000"/>
              <a:gd name="connsiteX1" fmla="*/ 5161935 w 5161935"/>
              <a:gd name="connsiteY1" fmla="*/ 0 h 13716000"/>
              <a:gd name="connsiteX2" fmla="*/ 5161935 w 5161935"/>
              <a:gd name="connsiteY2" fmla="*/ 13716000 h 13716000"/>
              <a:gd name="connsiteX3" fmla="*/ 0 w 5161935"/>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61935" h="13716000">
                <a:moveTo>
                  <a:pt x="0" y="0"/>
                </a:moveTo>
                <a:lnTo>
                  <a:pt x="5161935" y="0"/>
                </a:lnTo>
                <a:lnTo>
                  <a:pt x="5161935"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xmlns="" id="{8CB3B239-9E66-48A2-9ADF-036A21586330}"/>
              </a:ext>
            </a:extLst>
          </p:cNvPr>
          <p:cNvSpPr>
            <a:spLocks noGrp="1"/>
          </p:cNvSpPr>
          <p:nvPr>
            <p:ph type="pic" sz="quarter" idx="11" hasCustomPrompt="1"/>
          </p:nvPr>
        </p:nvSpPr>
        <p:spPr>
          <a:xfrm>
            <a:off x="10988214" y="9310462"/>
            <a:ext cx="2413461" cy="2805338"/>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xmlns="" id="{A8667E37-AA21-432C-AAC0-A6E15B2423C5}"/>
              </a:ext>
            </a:extLst>
          </p:cNvPr>
          <p:cNvSpPr>
            <a:spLocks noGrp="1"/>
          </p:cNvSpPr>
          <p:nvPr>
            <p:ph type="pic" sz="quarter" idx="12" hasCustomPrompt="1"/>
          </p:nvPr>
        </p:nvSpPr>
        <p:spPr>
          <a:xfrm>
            <a:off x="15188739" y="9310462"/>
            <a:ext cx="2413461" cy="2805338"/>
          </a:xfrm>
          <a:custGeom>
            <a:avLst/>
            <a:gdLst>
              <a:gd name="connsiteX0" fmla="*/ 184171 w 2413461"/>
              <a:gd name="connsiteY0" fmla="*/ 0 h 2805338"/>
              <a:gd name="connsiteX1" fmla="*/ 2229289 w 2413461"/>
              <a:gd name="connsiteY1" fmla="*/ 0 h 2805338"/>
              <a:gd name="connsiteX2" fmla="*/ 2413461 w 2413461"/>
              <a:gd name="connsiteY2" fmla="*/ 184171 h 2805338"/>
              <a:gd name="connsiteX3" fmla="*/ 2413461 w 2413461"/>
              <a:gd name="connsiteY3" fmla="*/ 2621167 h 2805338"/>
              <a:gd name="connsiteX4" fmla="*/ 2229289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89" y="0"/>
                </a:lnTo>
                <a:cubicBezTo>
                  <a:pt x="2331005" y="0"/>
                  <a:pt x="2413461" y="82456"/>
                  <a:pt x="2413461" y="184171"/>
                </a:cubicBezTo>
                <a:lnTo>
                  <a:pt x="2413461" y="2621167"/>
                </a:lnTo>
                <a:cubicBezTo>
                  <a:pt x="2413461" y="2722882"/>
                  <a:pt x="2331005" y="2805338"/>
                  <a:pt x="2229289"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xmlns="" id="{5C9F0940-6C60-4400-8944-612A58D9371B}"/>
              </a:ext>
            </a:extLst>
          </p:cNvPr>
          <p:cNvSpPr>
            <a:spLocks noGrp="1"/>
          </p:cNvSpPr>
          <p:nvPr>
            <p:ph type="pic" sz="quarter" idx="13" hasCustomPrompt="1"/>
          </p:nvPr>
        </p:nvSpPr>
        <p:spPr>
          <a:xfrm>
            <a:off x="19389263" y="9310462"/>
            <a:ext cx="2413460" cy="2805338"/>
          </a:xfrm>
          <a:custGeom>
            <a:avLst/>
            <a:gdLst>
              <a:gd name="connsiteX0" fmla="*/ 184172 w 2413460"/>
              <a:gd name="connsiteY0" fmla="*/ 0 h 2805338"/>
              <a:gd name="connsiteX1" fmla="*/ 2229290 w 2413460"/>
              <a:gd name="connsiteY1" fmla="*/ 0 h 2805338"/>
              <a:gd name="connsiteX2" fmla="*/ 2413460 w 2413460"/>
              <a:gd name="connsiteY2" fmla="*/ 184171 h 2805338"/>
              <a:gd name="connsiteX3" fmla="*/ 2413460 w 2413460"/>
              <a:gd name="connsiteY3" fmla="*/ 2621167 h 2805338"/>
              <a:gd name="connsiteX4" fmla="*/ 2229290 w 2413460"/>
              <a:gd name="connsiteY4" fmla="*/ 2805338 h 2805338"/>
              <a:gd name="connsiteX5" fmla="*/ 184172 w 2413460"/>
              <a:gd name="connsiteY5" fmla="*/ 2805338 h 2805338"/>
              <a:gd name="connsiteX6" fmla="*/ 0 w 2413460"/>
              <a:gd name="connsiteY6" fmla="*/ 2621167 h 2805338"/>
              <a:gd name="connsiteX7" fmla="*/ 0 w 2413460"/>
              <a:gd name="connsiteY7" fmla="*/ 184171 h 2805338"/>
              <a:gd name="connsiteX8" fmla="*/ 184172 w 2413460"/>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0" h="2805338">
                <a:moveTo>
                  <a:pt x="184172" y="0"/>
                </a:moveTo>
                <a:lnTo>
                  <a:pt x="2229290" y="0"/>
                </a:lnTo>
                <a:cubicBezTo>
                  <a:pt x="2331004" y="0"/>
                  <a:pt x="2413460" y="82456"/>
                  <a:pt x="2413460" y="184171"/>
                </a:cubicBezTo>
                <a:lnTo>
                  <a:pt x="2413460" y="2621167"/>
                </a:lnTo>
                <a:cubicBezTo>
                  <a:pt x="2413460" y="2722882"/>
                  <a:pt x="2331004" y="2805338"/>
                  <a:pt x="2229290" y="2805338"/>
                </a:cubicBezTo>
                <a:lnTo>
                  <a:pt x="184172" y="2805338"/>
                </a:lnTo>
                <a:cubicBezTo>
                  <a:pt x="82456" y="2805338"/>
                  <a:pt x="0" y="2722882"/>
                  <a:pt x="0" y="2621167"/>
                </a:cubicBezTo>
                <a:lnTo>
                  <a:pt x="0" y="184171"/>
                </a:lnTo>
                <a:cubicBezTo>
                  <a:pt x="0" y="82456"/>
                  <a:pt x="82456" y="0"/>
                  <a:pt x="184172"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73341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accel="20000" decel="80000" fill="hold" grpId="0" nodeType="withEffect">
                                  <p:stCondLst>
                                    <p:cond delay="18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2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accel="20000" decel="80000" fill="hold" grpId="0" nodeType="withEffect">
                                  <p:stCondLst>
                                    <p:cond delay="22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extLst mod="1">
    <p:ext uri="{DCECCB84-F9BA-43D5-87BE-67443E8EF086}">
      <p15:sldGuideLst xmlns:p15="http://schemas.microsoft.com/office/powerpoint/2012/main" xmlns=""/>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E66C2B6E-145A-4F79-BA34-00610FDF4A0A}"/>
              </a:ext>
            </a:extLst>
          </p:cNvPr>
          <p:cNvSpPr>
            <a:spLocks noGrp="1"/>
          </p:cNvSpPr>
          <p:nvPr>
            <p:ph type="pic" sz="quarter" idx="10" hasCustomPrompt="1"/>
          </p:nvPr>
        </p:nvSpPr>
        <p:spPr>
          <a:xfrm>
            <a:off x="12193588" y="0"/>
            <a:ext cx="9169496" cy="9409471"/>
          </a:xfrm>
          <a:custGeom>
            <a:avLst/>
            <a:gdLst>
              <a:gd name="connsiteX0" fmla="*/ 0 w 9169496"/>
              <a:gd name="connsiteY0" fmla="*/ 0 h 9409471"/>
              <a:gd name="connsiteX1" fmla="*/ 9169496 w 9169496"/>
              <a:gd name="connsiteY1" fmla="*/ 0 h 9409471"/>
              <a:gd name="connsiteX2" fmla="*/ 9169496 w 9169496"/>
              <a:gd name="connsiteY2" fmla="*/ 9409471 h 9409471"/>
              <a:gd name="connsiteX3" fmla="*/ 0 w 9169496"/>
              <a:gd name="connsiteY3" fmla="*/ 9409471 h 9409471"/>
            </a:gdLst>
            <a:ahLst/>
            <a:cxnLst>
              <a:cxn ang="0">
                <a:pos x="connsiteX0" y="connsiteY0"/>
              </a:cxn>
              <a:cxn ang="0">
                <a:pos x="connsiteX1" y="connsiteY1"/>
              </a:cxn>
              <a:cxn ang="0">
                <a:pos x="connsiteX2" y="connsiteY2"/>
              </a:cxn>
              <a:cxn ang="0">
                <a:pos x="connsiteX3" y="connsiteY3"/>
              </a:cxn>
            </a:cxnLst>
            <a:rect l="l" t="t" r="r" b="b"/>
            <a:pathLst>
              <a:path w="9169496" h="9409471">
                <a:moveTo>
                  <a:pt x="0" y="0"/>
                </a:moveTo>
                <a:lnTo>
                  <a:pt x="9169496" y="0"/>
                </a:lnTo>
                <a:lnTo>
                  <a:pt x="9169496" y="9409471"/>
                </a:lnTo>
                <a:lnTo>
                  <a:pt x="0" y="94094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443484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9000" decel="81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761CE75C-4B53-482F-B900-B39D1A1BD04C}"/>
              </a:ext>
            </a:extLst>
          </p:cNvPr>
          <p:cNvSpPr>
            <a:spLocks noGrp="1"/>
          </p:cNvSpPr>
          <p:nvPr>
            <p:ph type="pic" sz="quarter" idx="12" hasCustomPrompt="1"/>
          </p:nvPr>
        </p:nvSpPr>
        <p:spPr>
          <a:xfrm>
            <a:off x="3319294" y="2228849"/>
            <a:ext cx="3468368" cy="4019550"/>
          </a:xfrm>
          <a:custGeom>
            <a:avLst/>
            <a:gdLst>
              <a:gd name="connsiteX0" fmla="*/ 0 w 3468368"/>
              <a:gd name="connsiteY0" fmla="*/ 0 h 4019550"/>
              <a:gd name="connsiteX1" fmla="*/ 3084179 w 3468368"/>
              <a:gd name="connsiteY1" fmla="*/ 0 h 4019550"/>
              <a:gd name="connsiteX2" fmla="*/ 3468368 w 3468368"/>
              <a:gd name="connsiteY2" fmla="*/ 384189 h 4019550"/>
              <a:gd name="connsiteX3" fmla="*/ 3468368 w 3468368"/>
              <a:gd name="connsiteY3" fmla="*/ 3635361 h 4019550"/>
              <a:gd name="connsiteX4" fmla="*/ 3084179 w 3468368"/>
              <a:gd name="connsiteY4" fmla="*/ 4019550 h 4019550"/>
              <a:gd name="connsiteX5" fmla="*/ 0 w 3468368"/>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8" h="4019550">
                <a:moveTo>
                  <a:pt x="0" y="0"/>
                </a:moveTo>
                <a:lnTo>
                  <a:pt x="3084179" y="0"/>
                </a:lnTo>
                <a:cubicBezTo>
                  <a:pt x="3296361" y="0"/>
                  <a:pt x="3468368" y="172007"/>
                  <a:pt x="3468368" y="384189"/>
                </a:cubicBezTo>
                <a:lnTo>
                  <a:pt x="3468368" y="3635361"/>
                </a:lnTo>
                <a:cubicBezTo>
                  <a:pt x="3468368"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xmlns="" id="{5CABD729-8A44-43AB-940F-3356FBC756D4}"/>
              </a:ext>
            </a:extLst>
          </p:cNvPr>
          <p:cNvSpPr>
            <a:spLocks noGrp="1"/>
          </p:cNvSpPr>
          <p:nvPr>
            <p:ph type="pic" sz="quarter" idx="13" hasCustomPrompt="1"/>
          </p:nvPr>
        </p:nvSpPr>
        <p:spPr>
          <a:xfrm>
            <a:off x="13623879" y="2228849"/>
            <a:ext cx="3468369" cy="4019550"/>
          </a:xfrm>
          <a:custGeom>
            <a:avLst/>
            <a:gdLst>
              <a:gd name="connsiteX0" fmla="*/ 0 w 3468369"/>
              <a:gd name="connsiteY0" fmla="*/ 0 h 4019550"/>
              <a:gd name="connsiteX1" fmla="*/ 3084179 w 3468369"/>
              <a:gd name="connsiteY1" fmla="*/ 0 h 4019550"/>
              <a:gd name="connsiteX2" fmla="*/ 3468369 w 3468369"/>
              <a:gd name="connsiteY2" fmla="*/ 384189 h 4019550"/>
              <a:gd name="connsiteX3" fmla="*/ 3468369 w 3468369"/>
              <a:gd name="connsiteY3" fmla="*/ 3635361 h 4019550"/>
              <a:gd name="connsiteX4" fmla="*/ 3084179 w 3468369"/>
              <a:gd name="connsiteY4" fmla="*/ 4019550 h 4019550"/>
              <a:gd name="connsiteX5" fmla="*/ 0 w 3468369"/>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9" h="4019550">
                <a:moveTo>
                  <a:pt x="0" y="0"/>
                </a:moveTo>
                <a:lnTo>
                  <a:pt x="3084179" y="0"/>
                </a:lnTo>
                <a:cubicBezTo>
                  <a:pt x="3296361" y="0"/>
                  <a:pt x="3468369" y="172007"/>
                  <a:pt x="3468369" y="384189"/>
                </a:cubicBezTo>
                <a:lnTo>
                  <a:pt x="3468369" y="3635361"/>
                </a:lnTo>
                <a:cubicBezTo>
                  <a:pt x="3468369"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xmlns="" id="{C2D96A6F-CF8A-4B00-81B6-2C81DC836BF8}"/>
              </a:ext>
            </a:extLst>
          </p:cNvPr>
          <p:cNvSpPr>
            <a:spLocks noGrp="1"/>
          </p:cNvSpPr>
          <p:nvPr>
            <p:ph type="pic" sz="quarter" idx="14" hasCustomPrompt="1"/>
          </p:nvPr>
        </p:nvSpPr>
        <p:spPr>
          <a:xfrm>
            <a:off x="3319294" y="7433895"/>
            <a:ext cx="3468368" cy="4019550"/>
          </a:xfrm>
          <a:custGeom>
            <a:avLst/>
            <a:gdLst>
              <a:gd name="connsiteX0" fmla="*/ 0 w 3468368"/>
              <a:gd name="connsiteY0" fmla="*/ 0 h 4019550"/>
              <a:gd name="connsiteX1" fmla="*/ 3084179 w 3468368"/>
              <a:gd name="connsiteY1" fmla="*/ 0 h 4019550"/>
              <a:gd name="connsiteX2" fmla="*/ 3468368 w 3468368"/>
              <a:gd name="connsiteY2" fmla="*/ 384189 h 4019550"/>
              <a:gd name="connsiteX3" fmla="*/ 3468368 w 3468368"/>
              <a:gd name="connsiteY3" fmla="*/ 3635361 h 4019550"/>
              <a:gd name="connsiteX4" fmla="*/ 3084179 w 3468368"/>
              <a:gd name="connsiteY4" fmla="*/ 4019550 h 4019550"/>
              <a:gd name="connsiteX5" fmla="*/ 0 w 3468368"/>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8" h="4019550">
                <a:moveTo>
                  <a:pt x="0" y="0"/>
                </a:moveTo>
                <a:lnTo>
                  <a:pt x="3084179" y="0"/>
                </a:lnTo>
                <a:cubicBezTo>
                  <a:pt x="3296361" y="0"/>
                  <a:pt x="3468368" y="172007"/>
                  <a:pt x="3468368" y="384189"/>
                </a:cubicBezTo>
                <a:lnTo>
                  <a:pt x="3468368" y="3635361"/>
                </a:lnTo>
                <a:cubicBezTo>
                  <a:pt x="3468368"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xmlns="" id="{D742EC88-23BB-45A9-A47F-2D88952407F2}"/>
              </a:ext>
            </a:extLst>
          </p:cNvPr>
          <p:cNvSpPr>
            <a:spLocks noGrp="1"/>
          </p:cNvSpPr>
          <p:nvPr>
            <p:ph type="pic" sz="quarter" idx="15" hasCustomPrompt="1"/>
          </p:nvPr>
        </p:nvSpPr>
        <p:spPr>
          <a:xfrm>
            <a:off x="13623879" y="7433895"/>
            <a:ext cx="3468369" cy="4019550"/>
          </a:xfrm>
          <a:custGeom>
            <a:avLst/>
            <a:gdLst>
              <a:gd name="connsiteX0" fmla="*/ 0 w 3468369"/>
              <a:gd name="connsiteY0" fmla="*/ 0 h 4019550"/>
              <a:gd name="connsiteX1" fmla="*/ 3084179 w 3468369"/>
              <a:gd name="connsiteY1" fmla="*/ 0 h 4019550"/>
              <a:gd name="connsiteX2" fmla="*/ 3468369 w 3468369"/>
              <a:gd name="connsiteY2" fmla="*/ 384189 h 4019550"/>
              <a:gd name="connsiteX3" fmla="*/ 3468369 w 3468369"/>
              <a:gd name="connsiteY3" fmla="*/ 3635361 h 4019550"/>
              <a:gd name="connsiteX4" fmla="*/ 3084179 w 3468369"/>
              <a:gd name="connsiteY4" fmla="*/ 4019550 h 4019550"/>
              <a:gd name="connsiteX5" fmla="*/ 0 w 3468369"/>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9" h="4019550">
                <a:moveTo>
                  <a:pt x="0" y="0"/>
                </a:moveTo>
                <a:lnTo>
                  <a:pt x="3084179" y="0"/>
                </a:lnTo>
                <a:cubicBezTo>
                  <a:pt x="3296361" y="0"/>
                  <a:pt x="3468369" y="172007"/>
                  <a:pt x="3468369" y="384189"/>
                </a:cubicBezTo>
                <a:lnTo>
                  <a:pt x="3468369" y="3635361"/>
                </a:lnTo>
                <a:cubicBezTo>
                  <a:pt x="3468369"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 </a:t>
            </a:r>
          </a:p>
        </p:txBody>
      </p:sp>
    </p:spTree>
    <p:extLst>
      <p:ext uri="{BB962C8B-B14F-4D97-AF65-F5344CB8AC3E}">
        <p14:creationId xmlns:p14="http://schemas.microsoft.com/office/powerpoint/2010/main" val="3418626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20000" decel="80000"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80000" fill="hold" grpId="0" nodeType="withEffect">
                                  <p:stCondLst>
                                    <p:cond delay="4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20000" decel="80000" fill="hold" grpId="0" nodeType="withEffect">
                                  <p:stCondLst>
                                    <p:cond delay="6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extLst mod="1">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E5FD2227-FD7F-47AC-9F85-863F1505E265}"/>
              </a:ext>
            </a:extLst>
          </p:cNvPr>
          <p:cNvSpPr>
            <a:spLocks noGrp="1"/>
          </p:cNvSpPr>
          <p:nvPr>
            <p:ph type="pic" sz="quarter" idx="10" hasCustomPrompt="1"/>
          </p:nvPr>
        </p:nvSpPr>
        <p:spPr>
          <a:xfrm>
            <a:off x="9726613" y="3236976"/>
            <a:ext cx="4933950" cy="7235825"/>
          </a:xfrm>
          <a:custGeom>
            <a:avLst/>
            <a:gdLst>
              <a:gd name="connsiteX0" fmla="*/ 0 w 4933950"/>
              <a:gd name="connsiteY0" fmla="*/ 0 h 7235825"/>
              <a:gd name="connsiteX1" fmla="*/ 4933950 w 4933950"/>
              <a:gd name="connsiteY1" fmla="*/ 0 h 7235825"/>
              <a:gd name="connsiteX2" fmla="*/ 4933950 w 4933950"/>
              <a:gd name="connsiteY2" fmla="*/ 7235825 h 7235825"/>
              <a:gd name="connsiteX3" fmla="*/ 0 w 4933950"/>
              <a:gd name="connsiteY3" fmla="*/ 7235825 h 7235825"/>
            </a:gdLst>
            <a:ahLst/>
            <a:cxnLst>
              <a:cxn ang="0">
                <a:pos x="connsiteX0" y="connsiteY0"/>
              </a:cxn>
              <a:cxn ang="0">
                <a:pos x="connsiteX1" y="connsiteY1"/>
              </a:cxn>
              <a:cxn ang="0">
                <a:pos x="connsiteX2" y="connsiteY2"/>
              </a:cxn>
              <a:cxn ang="0">
                <a:pos x="connsiteX3" y="connsiteY3"/>
              </a:cxn>
            </a:cxnLst>
            <a:rect l="l" t="t" r="r" b="b"/>
            <a:pathLst>
              <a:path w="4933950" h="7235825">
                <a:moveTo>
                  <a:pt x="0" y="0"/>
                </a:moveTo>
                <a:lnTo>
                  <a:pt x="4933950" y="0"/>
                </a:lnTo>
                <a:lnTo>
                  <a:pt x="4933950" y="7235825"/>
                </a:lnTo>
                <a:lnTo>
                  <a:pt x="0" y="72358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633238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mod="1">
    <p:ext uri="{DCECCB84-F9BA-43D5-87BE-67443E8EF086}">
      <p15:sldGuideLst xmlns:p15="http://schemas.microsoft.com/office/powerpoint/2012/main" xmlns=""/>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A5BAAC93-68F1-4E56-AE8D-C41C46782742}"/>
              </a:ext>
            </a:extLst>
          </p:cNvPr>
          <p:cNvSpPr>
            <a:spLocks noGrp="1"/>
          </p:cNvSpPr>
          <p:nvPr>
            <p:ph type="pic" sz="quarter" idx="10" hasCustomPrompt="1"/>
          </p:nvPr>
        </p:nvSpPr>
        <p:spPr>
          <a:xfrm>
            <a:off x="12193587" y="-1"/>
            <a:ext cx="10591801" cy="13716000"/>
          </a:xfrm>
          <a:custGeom>
            <a:avLst/>
            <a:gdLst>
              <a:gd name="connsiteX0" fmla="*/ 0 w 12193587"/>
              <a:gd name="connsiteY0" fmla="*/ 0 h 13716000"/>
              <a:gd name="connsiteX1" fmla="*/ 12193587 w 12193587"/>
              <a:gd name="connsiteY1" fmla="*/ 0 h 13716000"/>
              <a:gd name="connsiteX2" fmla="*/ 12193587 w 12193587"/>
              <a:gd name="connsiteY2" fmla="*/ 13716000 h 13716000"/>
              <a:gd name="connsiteX3" fmla="*/ 0 w 12193587"/>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7" h="13716000">
                <a:moveTo>
                  <a:pt x="0" y="0"/>
                </a:moveTo>
                <a:lnTo>
                  <a:pt x="12193587" y="0"/>
                </a:lnTo>
                <a:lnTo>
                  <a:pt x="12193587"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8" name="Picture Placeholder 7">
            <a:extLst>
              <a:ext uri="{FF2B5EF4-FFF2-40B4-BE49-F238E27FC236}">
                <a16:creationId xmlns:a16="http://schemas.microsoft.com/office/drawing/2014/main" xmlns="" id="{D8501A47-0AFC-4D8C-B1CB-AA98363D71FA}"/>
              </a:ext>
            </a:extLst>
          </p:cNvPr>
          <p:cNvSpPr>
            <a:spLocks noGrp="1"/>
          </p:cNvSpPr>
          <p:nvPr>
            <p:ph type="pic" sz="quarter" idx="11" hasCustomPrompt="1"/>
          </p:nvPr>
        </p:nvSpPr>
        <p:spPr>
          <a:xfrm>
            <a:off x="6326188" y="-2"/>
            <a:ext cx="5867399" cy="14824365"/>
          </a:xfrm>
          <a:custGeom>
            <a:avLst/>
            <a:gdLst>
              <a:gd name="connsiteX0" fmla="*/ 0 w 5867399"/>
              <a:gd name="connsiteY0" fmla="*/ 0 h 13716000"/>
              <a:gd name="connsiteX1" fmla="*/ 5867399 w 5867399"/>
              <a:gd name="connsiteY1" fmla="*/ 0 h 13716000"/>
              <a:gd name="connsiteX2" fmla="*/ 5867399 w 5867399"/>
              <a:gd name="connsiteY2" fmla="*/ 13716000 h 13716000"/>
              <a:gd name="connsiteX3" fmla="*/ 0 w 586739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867399" h="13716000">
                <a:moveTo>
                  <a:pt x="0" y="0"/>
                </a:moveTo>
                <a:lnTo>
                  <a:pt x="5867399" y="0"/>
                </a:lnTo>
                <a:lnTo>
                  <a:pt x="586739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117822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0-#ppt_w/2"/>
                                          </p:val>
                                        </p:tav>
                                        <p:tav tm="100000">
                                          <p:val>
                                            <p:strVal val="#ppt_x"/>
                                          </p:val>
                                        </p:tav>
                                      </p:tavLst>
                                    </p:anim>
                                    <p:anim calcmode="lin" valueType="num">
                                      <p:cBhvr additive="base">
                                        <p:cTn id="8" dur="1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accel="20000" decel="8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750" fill="hold"/>
                                        <p:tgtEl>
                                          <p:spTgt spid="8"/>
                                        </p:tgtEl>
                                        <p:attrNameLst>
                                          <p:attrName>ppt_x</p:attrName>
                                        </p:attrNameLst>
                                      </p:cBhvr>
                                      <p:tavLst>
                                        <p:tav tm="0">
                                          <p:val>
                                            <p:strVal val="0-#ppt_w/2"/>
                                          </p:val>
                                        </p:tav>
                                        <p:tav tm="100000">
                                          <p:val>
                                            <p:strVal val="#ppt_x"/>
                                          </p:val>
                                        </p:tav>
                                      </p:tavLst>
                                    </p:anim>
                                    <p:anim calcmode="lin" valueType="num">
                                      <p:cBhvr additive="base">
                                        <p:cTn id="12" dur="1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extLst mod="1">
    <p:ext uri="{DCECCB84-F9BA-43D5-87BE-67443E8EF086}">
      <p15:sldGuideLst xmlns:p15="http://schemas.microsoft.com/office/powerpoint/2012/main" xmlns=""/>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22">
            <a:extLst>
              <a:ext uri="{FF2B5EF4-FFF2-40B4-BE49-F238E27FC236}">
                <a16:creationId xmlns:a16="http://schemas.microsoft.com/office/drawing/2014/main" xmlns="" id="{FEA1AD13-2C9A-4B99-9D99-CF654A1CE15C}"/>
              </a:ext>
            </a:extLst>
          </p:cNvPr>
          <p:cNvSpPr>
            <a:spLocks noGrp="1" noChangeAspect="1"/>
          </p:cNvSpPr>
          <p:nvPr>
            <p:ph type="pic" sz="quarter" idx="10" hasCustomPrompt="1"/>
          </p:nvPr>
        </p:nvSpPr>
        <p:spPr>
          <a:xfrm rot="10800000">
            <a:off x="6236048" y="900460"/>
            <a:ext cx="11915080" cy="11915080"/>
          </a:xfrm>
          <a:custGeom>
            <a:avLst/>
            <a:gdLst>
              <a:gd name="connsiteX0" fmla="*/ 4134850 w 8269700"/>
              <a:gd name="connsiteY0" fmla="*/ 0 h 8269700"/>
              <a:gd name="connsiteX1" fmla="*/ 8269700 w 8269700"/>
              <a:gd name="connsiteY1" fmla="*/ 4134850 h 8269700"/>
              <a:gd name="connsiteX2" fmla="*/ 4134850 w 8269700"/>
              <a:gd name="connsiteY2" fmla="*/ 8269700 h 8269700"/>
              <a:gd name="connsiteX3" fmla="*/ 0 w 8269700"/>
              <a:gd name="connsiteY3" fmla="*/ 4134850 h 8269700"/>
              <a:gd name="connsiteX4" fmla="*/ 4134850 w 8269700"/>
              <a:gd name="connsiteY4" fmla="*/ 0 h 826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700" h="8269700">
                <a:moveTo>
                  <a:pt x="4134850" y="0"/>
                </a:moveTo>
                <a:cubicBezTo>
                  <a:pt x="6418465" y="0"/>
                  <a:pt x="8269700" y="1851235"/>
                  <a:pt x="8269700" y="4134850"/>
                </a:cubicBezTo>
                <a:cubicBezTo>
                  <a:pt x="8269700" y="6418465"/>
                  <a:pt x="6418465" y="8269700"/>
                  <a:pt x="4134850" y="8269700"/>
                </a:cubicBezTo>
                <a:cubicBezTo>
                  <a:pt x="1851235" y="8269700"/>
                  <a:pt x="0" y="6418465"/>
                  <a:pt x="0" y="4134850"/>
                </a:cubicBezTo>
                <a:cubicBezTo>
                  <a:pt x="0" y="1851235"/>
                  <a:pt x="1851235" y="0"/>
                  <a:pt x="413485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339542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mod="1">
    <p:ext uri="{DCECCB84-F9BA-43D5-87BE-67443E8EF086}">
      <p15:sldGuideLst xmlns:p15="http://schemas.microsoft.com/office/powerpoint/2012/main" xmlns=""/>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A6E8C886-60EB-45DA-A2AF-B20177D8FF06}"/>
              </a:ext>
            </a:extLst>
          </p:cNvPr>
          <p:cNvSpPr>
            <a:spLocks noGrp="1"/>
          </p:cNvSpPr>
          <p:nvPr>
            <p:ph type="pic" sz="quarter" idx="10" hasCustomPrompt="1"/>
          </p:nvPr>
        </p:nvSpPr>
        <p:spPr>
          <a:xfrm>
            <a:off x="4472888" y="-1"/>
            <a:ext cx="19914288" cy="13370360"/>
          </a:xfrm>
          <a:custGeom>
            <a:avLst/>
            <a:gdLst>
              <a:gd name="connsiteX0" fmla="*/ 0 w 19914288"/>
              <a:gd name="connsiteY0" fmla="*/ 0 h 13370360"/>
              <a:gd name="connsiteX1" fmla="*/ 19914288 w 19914288"/>
              <a:gd name="connsiteY1" fmla="*/ 0 h 13370360"/>
              <a:gd name="connsiteX2" fmla="*/ 19914288 w 19914288"/>
              <a:gd name="connsiteY2" fmla="*/ 5371140 h 13370360"/>
              <a:gd name="connsiteX3" fmla="*/ 18761754 w 19914288"/>
              <a:gd name="connsiteY3" fmla="*/ 9485284 h 13370360"/>
              <a:gd name="connsiteX4" fmla="*/ 10984648 w 19914288"/>
              <a:gd name="connsiteY4" fmla="*/ 11538687 h 13370360"/>
              <a:gd name="connsiteX5" fmla="*/ 1429499 w 19914288"/>
              <a:gd name="connsiteY5" fmla="*/ 1983538 h 13370360"/>
              <a:gd name="connsiteX6" fmla="*/ 110310 w 19914288"/>
              <a:gd name="connsiteY6" fmla="*/ 230761 h 133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14288" h="13370360">
                <a:moveTo>
                  <a:pt x="0" y="0"/>
                </a:moveTo>
                <a:lnTo>
                  <a:pt x="19914288" y="0"/>
                </a:lnTo>
                <a:lnTo>
                  <a:pt x="19914288" y="5371140"/>
                </a:lnTo>
                <a:lnTo>
                  <a:pt x="18761754" y="9485284"/>
                </a:lnTo>
                <a:cubicBezTo>
                  <a:pt x="17570608" y="13710310"/>
                  <a:pt x="14081078" y="14635118"/>
                  <a:pt x="10984648" y="11538687"/>
                </a:cubicBezTo>
                <a:cubicBezTo>
                  <a:pt x="1429499" y="1983538"/>
                  <a:pt x="1429499" y="1983538"/>
                  <a:pt x="1429499" y="1983538"/>
                </a:cubicBezTo>
                <a:cubicBezTo>
                  <a:pt x="848918" y="1402957"/>
                  <a:pt x="410807" y="812956"/>
                  <a:pt x="110310" y="230761"/>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164718593"/>
      </p:ext>
    </p:extLst>
  </p:cSld>
  <p:clrMapOvr>
    <a:masterClrMapping/>
  </p:clrMapOvr>
  <p:extLst mod="1">
    <p:ext uri="{DCECCB84-F9BA-43D5-87BE-67443E8EF086}">
      <p15:sldGuideLst xmlns:p15="http://schemas.microsoft.com/office/powerpoint/2012/main" xmlns=""/>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90EE9B1B-489F-4DDC-9BC1-3A2465FC1AC1}"/>
              </a:ext>
            </a:extLst>
          </p:cNvPr>
          <p:cNvSpPr>
            <a:spLocks noGrp="1"/>
          </p:cNvSpPr>
          <p:nvPr>
            <p:ph type="pic" sz="quarter" idx="10" hasCustomPrompt="1"/>
          </p:nvPr>
        </p:nvSpPr>
        <p:spPr>
          <a:xfrm>
            <a:off x="1601788" y="0"/>
            <a:ext cx="7024653" cy="13716000"/>
          </a:xfrm>
          <a:custGeom>
            <a:avLst/>
            <a:gdLst>
              <a:gd name="connsiteX0" fmla="*/ 0 w 7024653"/>
              <a:gd name="connsiteY0" fmla="*/ 0 h 13716000"/>
              <a:gd name="connsiteX1" fmla="*/ 7024653 w 7024653"/>
              <a:gd name="connsiteY1" fmla="*/ 0 h 13716000"/>
              <a:gd name="connsiteX2" fmla="*/ 7024653 w 7024653"/>
              <a:gd name="connsiteY2" fmla="*/ 13716000 h 13716000"/>
              <a:gd name="connsiteX3" fmla="*/ 0 w 702465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024653" h="13716000">
                <a:moveTo>
                  <a:pt x="0" y="0"/>
                </a:moveTo>
                <a:lnTo>
                  <a:pt x="7024653" y="0"/>
                </a:lnTo>
                <a:lnTo>
                  <a:pt x="7024653"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2" name="Picture Placeholder 11">
            <a:extLst>
              <a:ext uri="{FF2B5EF4-FFF2-40B4-BE49-F238E27FC236}">
                <a16:creationId xmlns:a16="http://schemas.microsoft.com/office/drawing/2014/main" xmlns="" id="{9D175D46-B4D5-4D6D-92B2-52F4DE46BF06}"/>
              </a:ext>
            </a:extLst>
          </p:cNvPr>
          <p:cNvSpPr>
            <a:spLocks noGrp="1"/>
          </p:cNvSpPr>
          <p:nvPr>
            <p:ph type="pic" sz="quarter" idx="11" hasCustomPrompt="1"/>
          </p:nvPr>
        </p:nvSpPr>
        <p:spPr>
          <a:xfrm>
            <a:off x="8681262" y="0"/>
            <a:ext cx="7024653" cy="13716000"/>
          </a:xfrm>
          <a:custGeom>
            <a:avLst/>
            <a:gdLst>
              <a:gd name="connsiteX0" fmla="*/ 0 w 7024653"/>
              <a:gd name="connsiteY0" fmla="*/ 0 h 13716000"/>
              <a:gd name="connsiteX1" fmla="*/ 7024653 w 7024653"/>
              <a:gd name="connsiteY1" fmla="*/ 0 h 13716000"/>
              <a:gd name="connsiteX2" fmla="*/ 7024653 w 7024653"/>
              <a:gd name="connsiteY2" fmla="*/ 13716000 h 13716000"/>
              <a:gd name="connsiteX3" fmla="*/ 0 w 702465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024653" h="13716000">
                <a:moveTo>
                  <a:pt x="0" y="0"/>
                </a:moveTo>
                <a:lnTo>
                  <a:pt x="7024653" y="0"/>
                </a:lnTo>
                <a:lnTo>
                  <a:pt x="7024653"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3" name="Picture Placeholder 12">
            <a:extLst>
              <a:ext uri="{FF2B5EF4-FFF2-40B4-BE49-F238E27FC236}">
                <a16:creationId xmlns:a16="http://schemas.microsoft.com/office/drawing/2014/main" xmlns="" id="{2FED9DB4-37C7-4F3B-904C-EF3C82D39413}"/>
              </a:ext>
            </a:extLst>
          </p:cNvPr>
          <p:cNvSpPr>
            <a:spLocks noGrp="1"/>
          </p:cNvSpPr>
          <p:nvPr>
            <p:ph type="pic" sz="quarter" idx="12" hasCustomPrompt="1"/>
          </p:nvPr>
        </p:nvSpPr>
        <p:spPr>
          <a:xfrm>
            <a:off x="15760735" y="0"/>
            <a:ext cx="7024653" cy="13716000"/>
          </a:xfrm>
          <a:custGeom>
            <a:avLst/>
            <a:gdLst>
              <a:gd name="connsiteX0" fmla="*/ 0 w 7024653"/>
              <a:gd name="connsiteY0" fmla="*/ 0 h 13716000"/>
              <a:gd name="connsiteX1" fmla="*/ 7024653 w 7024653"/>
              <a:gd name="connsiteY1" fmla="*/ 0 h 13716000"/>
              <a:gd name="connsiteX2" fmla="*/ 7024653 w 7024653"/>
              <a:gd name="connsiteY2" fmla="*/ 13716000 h 13716000"/>
              <a:gd name="connsiteX3" fmla="*/ 0 w 702465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024653" h="13716000">
                <a:moveTo>
                  <a:pt x="0" y="0"/>
                </a:moveTo>
                <a:lnTo>
                  <a:pt x="7024653" y="0"/>
                </a:lnTo>
                <a:lnTo>
                  <a:pt x="7024653"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636349033"/>
      </p:ext>
    </p:extLst>
  </p:cSld>
  <p:clrMapOvr>
    <a:masterClrMapping/>
  </p:clrMapOvr>
  <p:extLst mod="1">
    <p:ext uri="{DCECCB84-F9BA-43D5-87BE-67443E8EF086}">
      <p15:sldGuideLst xmlns:p15="http://schemas.microsoft.com/office/powerpoint/2012/main" xmlns=""/>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xmlns="" id="{00F11D8B-5817-49B3-B216-7157DA53FCDB}"/>
              </a:ext>
            </a:extLst>
          </p:cNvPr>
          <p:cNvSpPr>
            <a:spLocks noGrp="1"/>
          </p:cNvSpPr>
          <p:nvPr>
            <p:ph type="pic" sz="quarter" idx="10" hasCustomPrompt="1"/>
          </p:nvPr>
        </p:nvSpPr>
        <p:spPr>
          <a:xfrm>
            <a:off x="1601787" y="-1"/>
            <a:ext cx="21183600" cy="13716000"/>
          </a:xfrm>
          <a:custGeom>
            <a:avLst/>
            <a:gdLst>
              <a:gd name="connsiteX0" fmla="*/ 0 w 21183600"/>
              <a:gd name="connsiteY0" fmla="*/ 0 h 13716000"/>
              <a:gd name="connsiteX1" fmla="*/ 21183600 w 21183600"/>
              <a:gd name="connsiteY1" fmla="*/ 0 h 13716000"/>
              <a:gd name="connsiteX2" fmla="*/ 21183600 w 21183600"/>
              <a:gd name="connsiteY2" fmla="*/ 13716000 h 13716000"/>
              <a:gd name="connsiteX3" fmla="*/ 0 w 21183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1183600" h="13716000">
                <a:moveTo>
                  <a:pt x="0" y="0"/>
                </a:moveTo>
                <a:lnTo>
                  <a:pt x="21183600" y="0"/>
                </a:lnTo>
                <a:lnTo>
                  <a:pt x="211836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530832394"/>
      </p:ext>
    </p:extLst>
  </p:cSld>
  <p:clrMapOvr>
    <a:masterClrMapping/>
  </p:clrMapOvr>
  <p:extLst mod="1">
    <p:ext uri="{DCECCB84-F9BA-43D5-87BE-67443E8EF086}">
      <p15:sldGuideLst xmlns:p15="http://schemas.microsoft.com/office/powerpoint/2012/main" xmlns=""/>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xmlns="" id="{00F11D8B-5817-49B3-B216-7157DA53FCDB}"/>
              </a:ext>
            </a:extLst>
          </p:cNvPr>
          <p:cNvSpPr>
            <a:spLocks noGrp="1"/>
          </p:cNvSpPr>
          <p:nvPr>
            <p:ph type="pic" sz="quarter" idx="10" hasCustomPrompt="1"/>
          </p:nvPr>
        </p:nvSpPr>
        <p:spPr>
          <a:xfrm>
            <a:off x="6598329" y="-1"/>
            <a:ext cx="11190515" cy="13716000"/>
          </a:xfrm>
          <a:custGeom>
            <a:avLst/>
            <a:gdLst>
              <a:gd name="connsiteX0" fmla="*/ 0 w 21183600"/>
              <a:gd name="connsiteY0" fmla="*/ 0 h 13716000"/>
              <a:gd name="connsiteX1" fmla="*/ 21183600 w 21183600"/>
              <a:gd name="connsiteY1" fmla="*/ 0 h 13716000"/>
              <a:gd name="connsiteX2" fmla="*/ 21183600 w 21183600"/>
              <a:gd name="connsiteY2" fmla="*/ 13716000 h 13716000"/>
              <a:gd name="connsiteX3" fmla="*/ 0 w 21183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1183600" h="13716000">
                <a:moveTo>
                  <a:pt x="0" y="0"/>
                </a:moveTo>
                <a:lnTo>
                  <a:pt x="21183600" y="0"/>
                </a:lnTo>
                <a:lnTo>
                  <a:pt x="211836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323051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xmlns=""/>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xmlns="" id="{3A211FA7-0CDE-4ED5-B916-4BC3E6FDFC91}"/>
              </a:ext>
            </a:extLst>
          </p:cNvPr>
          <p:cNvSpPr>
            <a:spLocks noGrp="1"/>
          </p:cNvSpPr>
          <p:nvPr>
            <p:ph type="pic" sz="quarter" idx="10" hasCustomPrompt="1"/>
          </p:nvPr>
        </p:nvSpPr>
        <p:spPr>
          <a:xfrm>
            <a:off x="1601787" y="0"/>
            <a:ext cx="5295900"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0" name="Picture Placeholder 39">
            <a:extLst>
              <a:ext uri="{FF2B5EF4-FFF2-40B4-BE49-F238E27FC236}">
                <a16:creationId xmlns:a16="http://schemas.microsoft.com/office/drawing/2014/main" xmlns="" id="{0EA16D7C-5DAB-42B1-AE16-E2BEF490B0E4}"/>
              </a:ext>
            </a:extLst>
          </p:cNvPr>
          <p:cNvSpPr>
            <a:spLocks noGrp="1"/>
          </p:cNvSpPr>
          <p:nvPr>
            <p:ph type="pic" sz="quarter" idx="11" hasCustomPrompt="1"/>
          </p:nvPr>
        </p:nvSpPr>
        <p:spPr>
          <a:xfrm>
            <a:off x="6897687" y="0"/>
            <a:ext cx="5295900"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1" name="Picture Placeholder 40">
            <a:extLst>
              <a:ext uri="{FF2B5EF4-FFF2-40B4-BE49-F238E27FC236}">
                <a16:creationId xmlns:a16="http://schemas.microsoft.com/office/drawing/2014/main" xmlns="" id="{74A84ACA-7A5D-49CC-823F-94671ADE9F46}"/>
              </a:ext>
            </a:extLst>
          </p:cNvPr>
          <p:cNvSpPr>
            <a:spLocks noGrp="1"/>
          </p:cNvSpPr>
          <p:nvPr>
            <p:ph type="pic" sz="quarter" idx="12" hasCustomPrompt="1"/>
          </p:nvPr>
        </p:nvSpPr>
        <p:spPr>
          <a:xfrm>
            <a:off x="12193587" y="0"/>
            <a:ext cx="5295900"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2" name="Picture Placeholder 41">
            <a:extLst>
              <a:ext uri="{FF2B5EF4-FFF2-40B4-BE49-F238E27FC236}">
                <a16:creationId xmlns:a16="http://schemas.microsoft.com/office/drawing/2014/main" xmlns="" id="{46D6EA88-CE13-4084-A841-0ABAA5A20939}"/>
              </a:ext>
            </a:extLst>
          </p:cNvPr>
          <p:cNvSpPr>
            <a:spLocks noGrp="1"/>
          </p:cNvSpPr>
          <p:nvPr>
            <p:ph type="pic" sz="quarter" idx="13" hasCustomPrompt="1"/>
          </p:nvPr>
        </p:nvSpPr>
        <p:spPr>
          <a:xfrm>
            <a:off x="17489487" y="0"/>
            <a:ext cx="5295900"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4244098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000" fill="hold"/>
                                        <p:tgtEl>
                                          <p:spTgt spid="40"/>
                                        </p:tgtEl>
                                        <p:attrNameLst>
                                          <p:attrName>ppt_x</p:attrName>
                                        </p:attrNameLst>
                                      </p:cBhvr>
                                      <p:tavLst>
                                        <p:tav tm="0">
                                          <p:val>
                                            <p:strVal val="#ppt_x"/>
                                          </p:val>
                                        </p:tav>
                                        <p:tav tm="100000">
                                          <p:val>
                                            <p:strVal val="#ppt_x"/>
                                          </p:val>
                                        </p:tav>
                                      </p:tavLst>
                                    </p:anim>
                                    <p:anim calcmode="lin" valueType="num">
                                      <p:cBhvr additive="base">
                                        <p:cTn id="12" dur="10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fill="hold"/>
                                        <p:tgtEl>
                                          <p:spTgt spid="42"/>
                                        </p:tgtEl>
                                        <p:attrNameLst>
                                          <p:attrName>ppt_x</p:attrName>
                                        </p:attrNameLst>
                                      </p:cBhvr>
                                      <p:tavLst>
                                        <p:tav tm="0">
                                          <p:val>
                                            <p:strVal val="#ppt_x"/>
                                          </p:val>
                                        </p:tav>
                                        <p:tav tm="100000">
                                          <p:val>
                                            <p:strVal val="#ppt_x"/>
                                          </p:val>
                                        </p:tav>
                                      </p:tavLst>
                                    </p:anim>
                                    <p:anim calcmode="lin" valueType="num">
                                      <p:cBhvr additive="base">
                                        <p:cTn id="20"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extLst mod="1">
    <p:ext uri="{DCECCB84-F9BA-43D5-87BE-67443E8EF086}">
      <p15:sldGuideLst xmlns:p15="http://schemas.microsoft.com/office/powerpoint/2012/main" xmlns=""/>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xmlns="" id="{0EA16D7C-5DAB-42B1-AE16-E2BEF490B0E4}"/>
              </a:ext>
            </a:extLst>
          </p:cNvPr>
          <p:cNvSpPr>
            <a:spLocks noGrp="1"/>
          </p:cNvSpPr>
          <p:nvPr>
            <p:ph type="pic" sz="quarter" idx="11" hasCustomPrompt="1"/>
          </p:nvPr>
        </p:nvSpPr>
        <p:spPr>
          <a:xfrm>
            <a:off x="6897687" y="0"/>
            <a:ext cx="5295900"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1" name="Picture Placeholder 40">
            <a:extLst>
              <a:ext uri="{FF2B5EF4-FFF2-40B4-BE49-F238E27FC236}">
                <a16:creationId xmlns:a16="http://schemas.microsoft.com/office/drawing/2014/main" xmlns="" id="{74A84ACA-7A5D-49CC-823F-94671ADE9F46}"/>
              </a:ext>
            </a:extLst>
          </p:cNvPr>
          <p:cNvSpPr>
            <a:spLocks noGrp="1"/>
          </p:cNvSpPr>
          <p:nvPr>
            <p:ph type="pic" sz="quarter" idx="12" hasCustomPrompt="1"/>
          </p:nvPr>
        </p:nvSpPr>
        <p:spPr>
          <a:xfrm>
            <a:off x="12193587" y="0"/>
            <a:ext cx="5295900"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2" name="Picture Placeholder 41">
            <a:extLst>
              <a:ext uri="{FF2B5EF4-FFF2-40B4-BE49-F238E27FC236}">
                <a16:creationId xmlns:a16="http://schemas.microsoft.com/office/drawing/2014/main" xmlns="" id="{46D6EA88-CE13-4084-A841-0ABAA5A20939}"/>
              </a:ext>
            </a:extLst>
          </p:cNvPr>
          <p:cNvSpPr>
            <a:spLocks noGrp="1"/>
          </p:cNvSpPr>
          <p:nvPr>
            <p:ph type="pic" sz="quarter" idx="13" hasCustomPrompt="1"/>
          </p:nvPr>
        </p:nvSpPr>
        <p:spPr>
          <a:xfrm>
            <a:off x="17489487" y="0"/>
            <a:ext cx="5295900"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476448244"/>
      </p:ext>
    </p:extLst>
  </p:cSld>
  <p:clrMapOvr>
    <a:masterClrMapping/>
  </p:clrMapOvr>
  <p:extLst mod="1">
    <p:ext uri="{DCECCB84-F9BA-43D5-87BE-67443E8EF086}">
      <p15:sldGuideLst xmlns:p15="http://schemas.microsoft.com/office/powerpoint/2012/main" xmlns=""/>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xmlns="" id="{0EA16D7C-5DAB-42B1-AE16-E2BEF490B0E4}"/>
              </a:ext>
            </a:extLst>
          </p:cNvPr>
          <p:cNvSpPr>
            <a:spLocks noGrp="1"/>
          </p:cNvSpPr>
          <p:nvPr>
            <p:ph type="pic" sz="quarter" idx="11" hasCustomPrompt="1"/>
          </p:nvPr>
        </p:nvSpPr>
        <p:spPr>
          <a:xfrm>
            <a:off x="1601788" y="0"/>
            <a:ext cx="5295900"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1" name="Picture Placeholder 40">
            <a:extLst>
              <a:ext uri="{FF2B5EF4-FFF2-40B4-BE49-F238E27FC236}">
                <a16:creationId xmlns:a16="http://schemas.microsoft.com/office/drawing/2014/main" xmlns="" id="{74A84ACA-7A5D-49CC-823F-94671ADE9F46}"/>
              </a:ext>
            </a:extLst>
          </p:cNvPr>
          <p:cNvSpPr>
            <a:spLocks noGrp="1"/>
          </p:cNvSpPr>
          <p:nvPr>
            <p:ph type="pic" sz="quarter" idx="12" hasCustomPrompt="1"/>
          </p:nvPr>
        </p:nvSpPr>
        <p:spPr>
          <a:xfrm>
            <a:off x="6897688" y="0"/>
            <a:ext cx="5295900"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2" name="Picture Placeholder 41">
            <a:extLst>
              <a:ext uri="{FF2B5EF4-FFF2-40B4-BE49-F238E27FC236}">
                <a16:creationId xmlns:a16="http://schemas.microsoft.com/office/drawing/2014/main" xmlns="" id="{46D6EA88-CE13-4084-A841-0ABAA5A20939}"/>
              </a:ext>
            </a:extLst>
          </p:cNvPr>
          <p:cNvSpPr>
            <a:spLocks noGrp="1"/>
          </p:cNvSpPr>
          <p:nvPr>
            <p:ph type="pic" sz="quarter" idx="13" hasCustomPrompt="1"/>
          </p:nvPr>
        </p:nvSpPr>
        <p:spPr>
          <a:xfrm>
            <a:off x="12193588" y="0"/>
            <a:ext cx="5295900"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5" name="Picture Placeholder 41">
            <a:extLst>
              <a:ext uri="{FF2B5EF4-FFF2-40B4-BE49-F238E27FC236}">
                <a16:creationId xmlns:a16="http://schemas.microsoft.com/office/drawing/2014/main" xmlns="" id="{D9126DFD-F1EE-4A42-B208-C35B4CD0F089}"/>
              </a:ext>
            </a:extLst>
          </p:cNvPr>
          <p:cNvSpPr>
            <a:spLocks noGrp="1"/>
          </p:cNvSpPr>
          <p:nvPr>
            <p:ph type="pic" sz="quarter" idx="14" hasCustomPrompt="1"/>
          </p:nvPr>
        </p:nvSpPr>
        <p:spPr>
          <a:xfrm>
            <a:off x="17489488" y="0"/>
            <a:ext cx="5295900"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406815265"/>
      </p:ext>
    </p:extLst>
  </p:cSld>
  <p:clrMapOvr>
    <a:masterClrMapping/>
  </p:clrMapOvr>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35B40D64-0105-4971-BCF9-FF36DCC96A36}"/>
              </a:ext>
            </a:extLst>
          </p:cNvPr>
          <p:cNvSpPr>
            <a:spLocks noGrp="1"/>
          </p:cNvSpPr>
          <p:nvPr>
            <p:ph type="pic" sz="quarter" idx="12" hasCustomPrompt="1"/>
          </p:nvPr>
        </p:nvSpPr>
        <p:spPr>
          <a:xfrm>
            <a:off x="4781266" y="3936316"/>
            <a:ext cx="4933533" cy="5717555"/>
          </a:xfrm>
          <a:custGeom>
            <a:avLst/>
            <a:gdLst>
              <a:gd name="connsiteX0" fmla="*/ 0 w 4933533"/>
              <a:gd name="connsiteY0" fmla="*/ 0 h 5717555"/>
              <a:gd name="connsiteX1" fmla="*/ 4387048 w 4933533"/>
              <a:gd name="connsiteY1" fmla="*/ 0 h 5717555"/>
              <a:gd name="connsiteX2" fmla="*/ 4933533 w 4933533"/>
              <a:gd name="connsiteY2" fmla="*/ 546484 h 5717555"/>
              <a:gd name="connsiteX3" fmla="*/ 4933533 w 4933533"/>
              <a:gd name="connsiteY3" fmla="*/ 5171070 h 5717555"/>
              <a:gd name="connsiteX4" fmla="*/ 4387048 w 4933533"/>
              <a:gd name="connsiteY4" fmla="*/ 5717555 h 5717555"/>
              <a:gd name="connsiteX5" fmla="*/ 0 w 4933533"/>
              <a:gd name="connsiteY5" fmla="*/ 5717555 h 571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33" h="5717555">
                <a:moveTo>
                  <a:pt x="0" y="0"/>
                </a:moveTo>
                <a:lnTo>
                  <a:pt x="4387048" y="0"/>
                </a:lnTo>
                <a:cubicBezTo>
                  <a:pt x="4688864" y="0"/>
                  <a:pt x="4933533" y="244669"/>
                  <a:pt x="4933533" y="546484"/>
                </a:cubicBezTo>
                <a:lnTo>
                  <a:pt x="4933533" y="5171070"/>
                </a:lnTo>
                <a:cubicBezTo>
                  <a:pt x="4933533" y="5472886"/>
                  <a:pt x="4688864" y="5717555"/>
                  <a:pt x="4387048" y="5717555"/>
                </a:cubicBezTo>
                <a:lnTo>
                  <a:pt x="0" y="571755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854358894"/>
      </p:ext>
    </p:extLst>
  </p:cSld>
  <p:clrMapOvr>
    <a:masterClrMapping/>
  </p:clrMapOvr>
  <p:extLst mod="1">
    <p:ext uri="{DCECCB84-F9BA-43D5-87BE-67443E8EF086}">
      <p15:sldGuideLst xmlns:p15="http://schemas.microsoft.com/office/powerpoint/2012/main" xmlns=""/>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xmlns="" id="{3A211FA7-0CDE-4ED5-B916-4BC3E6FDFC91}"/>
              </a:ext>
            </a:extLst>
          </p:cNvPr>
          <p:cNvSpPr>
            <a:spLocks noGrp="1"/>
          </p:cNvSpPr>
          <p:nvPr>
            <p:ph type="pic" sz="quarter" idx="10" hasCustomPrompt="1"/>
          </p:nvPr>
        </p:nvSpPr>
        <p:spPr>
          <a:xfrm>
            <a:off x="1601786" y="0"/>
            <a:ext cx="10591801"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117503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extLst mod="1">
    <p:ext uri="{DCECCB84-F9BA-43D5-87BE-67443E8EF086}">
      <p15:sldGuideLst xmlns:p15="http://schemas.microsoft.com/office/powerpoint/2012/main" xmlns=""/>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xmlns="" id="{3A211FA7-0CDE-4ED5-B916-4BC3E6FDFC91}"/>
              </a:ext>
            </a:extLst>
          </p:cNvPr>
          <p:cNvSpPr>
            <a:spLocks noGrp="1"/>
          </p:cNvSpPr>
          <p:nvPr>
            <p:ph type="pic" sz="quarter" idx="10" hasCustomPrompt="1"/>
          </p:nvPr>
        </p:nvSpPr>
        <p:spPr>
          <a:xfrm>
            <a:off x="1601786" y="0"/>
            <a:ext cx="9228139" cy="13716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362495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0000" decel="7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extLst mod="1">
    <p:ext uri="{DCECCB84-F9BA-43D5-87BE-67443E8EF086}">
      <p15:sldGuideLst xmlns:p15="http://schemas.microsoft.com/office/powerpoint/2012/main" xmlns=""/>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xmlns="" id="{23895DC7-FAAC-44F8-A6A1-569FC37C729E}"/>
              </a:ext>
            </a:extLst>
          </p:cNvPr>
          <p:cNvSpPr>
            <a:spLocks noGrp="1" noChangeAspect="1"/>
          </p:cNvSpPr>
          <p:nvPr>
            <p:ph type="pic" sz="quarter" idx="10" hasCustomPrompt="1"/>
          </p:nvPr>
        </p:nvSpPr>
        <p:spPr>
          <a:xfrm>
            <a:off x="8124507" y="2788920"/>
            <a:ext cx="8138160" cy="8138160"/>
          </a:xfrm>
          <a:custGeom>
            <a:avLst/>
            <a:gdLst>
              <a:gd name="connsiteX0" fmla="*/ 4134850 w 8269700"/>
              <a:gd name="connsiteY0" fmla="*/ 0 h 8269700"/>
              <a:gd name="connsiteX1" fmla="*/ 8269700 w 8269700"/>
              <a:gd name="connsiteY1" fmla="*/ 4134850 h 8269700"/>
              <a:gd name="connsiteX2" fmla="*/ 4134850 w 8269700"/>
              <a:gd name="connsiteY2" fmla="*/ 8269700 h 8269700"/>
              <a:gd name="connsiteX3" fmla="*/ 0 w 8269700"/>
              <a:gd name="connsiteY3" fmla="*/ 4134850 h 8269700"/>
              <a:gd name="connsiteX4" fmla="*/ 4134850 w 8269700"/>
              <a:gd name="connsiteY4" fmla="*/ 0 h 826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700" h="8269700">
                <a:moveTo>
                  <a:pt x="4134850" y="0"/>
                </a:moveTo>
                <a:cubicBezTo>
                  <a:pt x="6418465" y="0"/>
                  <a:pt x="8269700" y="1851235"/>
                  <a:pt x="8269700" y="4134850"/>
                </a:cubicBezTo>
                <a:cubicBezTo>
                  <a:pt x="8269700" y="6418465"/>
                  <a:pt x="6418465" y="8269700"/>
                  <a:pt x="4134850" y="8269700"/>
                </a:cubicBezTo>
                <a:cubicBezTo>
                  <a:pt x="1851235" y="8269700"/>
                  <a:pt x="0" y="6418465"/>
                  <a:pt x="0" y="4134850"/>
                </a:cubicBezTo>
                <a:cubicBezTo>
                  <a:pt x="0" y="1851235"/>
                  <a:pt x="1851235" y="0"/>
                  <a:pt x="413485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504882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xmlns=""/>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xmlns="" id="{23895DC7-FAAC-44F8-A6A1-569FC37C729E}"/>
              </a:ext>
            </a:extLst>
          </p:cNvPr>
          <p:cNvSpPr>
            <a:spLocks noGrp="1" noChangeAspect="1"/>
          </p:cNvSpPr>
          <p:nvPr>
            <p:ph type="pic" sz="quarter" idx="10" hasCustomPrompt="1"/>
          </p:nvPr>
        </p:nvSpPr>
        <p:spPr>
          <a:xfrm>
            <a:off x="8307387" y="2971800"/>
            <a:ext cx="7772400" cy="7772400"/>
          </a:xfrm>
          <a:custGeom>
            <a:avLst/>
            <a:gdLst>
              <a:gd name="connsiteX0" fmla="*/ 4134850 w 8269700"/>
              <a:gd name="connsiteY0" fmla="*/ 0 h 8269700"/>
              <a:gd name="connsiteX1" fmla="*/ 8269700 w 8269700"/>
              <a:gd name="connsiteY1" fmla="*/ 4134850 h 8269700"/>
              <a:gd name="connsiteX2" fmla="*/ 4134850 w 8269700"/>
              <a:gd name="connsiteY2" fmla="*/ 8269700 h 8269700"/>
              <a:gd name="connsiteX3" fmla="*/ 0 w 8269700"/>
              <a:gd name="connsiteY3" fmla="*/ 4134850 h 8269700"/>
              <a:gd name="connsiteX4" fmla="*/ 4134850 w 8269700"/>
              <a:gd name="connsiteY4" fmla="*/ 0 h 826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700" h="8269700">
                <a:moveTo>
                  <a:pt x="4134850" y="0"/>
                </a:moveTo>
                <a:cubicBezTo>
                  <a:pt x="6418465" y="0"/>
                  <a:pt x="8269700" y="1851235"/>
                  <a:pt x="8269700" y="4134850"/>
                </a:cubicBezTo>
                <a:cubicBezTo>
                  <a:pt x="8269700" y="6418465"/>
                  <a:pt x="6418465" y="8269700"/>
                  <a:pt x="4134850" y="8269700"/>
                </a:cubicBezTo>
                <a:cubicBezTo>
                  <a:pt x="1851235" y="8269700"/>
                  <a:pt x="0" y="6418465"/>
                  <a:pt x="0" y="4134850"/>
                </a:cubicBezTo>
                <a:cubicBezTo>
                  <a:pt x="0" y="1851235"/>
                  <a:pt x="1851235" y="0"/>
                  <a:pt x="413485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085540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xmlns=""/>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4" name="Picture Placeholder 22">
            <a:extLst>
              <a:ext uri="{FF2B5EF4-FFF2-40B4-BE49-F238E27FC236}">
                <a16:creationId xmlns:a16="http://schemas.microsoft.com/office/drawing/2014/main" xmlns="" id="{111B0E70-EAAB-4D0B-B0D7-C41D85F99D31}"/>
              </a:ext>
            </a:extLst>
          </p:cNvPr>
          <p:cNvSpPr>
            <a:spLocks noGrp="1"/>
          </p:cNvSpPr>
          <p:nvPr>
            <p:ph type="pic" sz="quarter" idx="12" hasCustomPrompt="1"/>
          </p:nvPr>
        </p:nvSpPr>
        <p:spPr>
          <a:xfrm>
            <a:off x="1601787" y="-1"/>
            <a:ext cx="21183600" cy="13716000"/>
          </a:xfrm>
          <a:custGeom>
            <a:avLst/>
            <a:gdLst>
              <a:gd name="connsiteX0" fmla="*/ 0 w 21183600"/>
              <a:gd name="connsiteY0" fmla="*/ 0 h 13716000"/>
              <a:gd name="connsiteX1" fmla="*/ 21183600 w 21183600"/>
              <a:gd name="connsiteY1" fmla="*/ 0 h 13716000"/>
              <a:gd name="connsiteX2" fmla="*/ 21183600 w 21183600"/>
              <a:gd name="connsiteY2" fmla="*/ 13716000 h 13716000"/>
              <a:gd name="connsiteX3" fmla="*/ 0 w 21183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1183600" h="13716000">
                <a:moveTo>
                  <a:pt x="0" y="0"/>
                </a:moveTo>
                <a:lnTo>
                  <a:pt x="21183600" y="0"/>
                </a:lnTo>
                <a:lnTo>
                  <a:pt x="21183600" y="13716000"/>
                </a:lnTo>
                <a:lnTo>
                  <a:pt x="0" y="13716000"/>
                </a:lnTo>
                <a:close/>
              </a:path>
            </a:pathLst>
          </a:custGeom>
          <a:noFill/>
          <a:effectLst/>
        </p:spPr>
        <p:txBody>
          <a:bodyPr wrap="square">
            <a:noAutofit/>
          </a:bodyPr>
          <a:lstStyle>
            <a:lvl1pPr>
              <a:defRPr/>
            </a:lvl1pPr>
          </a:lstStyle>
          <a:p>
            <a:r>
              <a:rPr lang="en-US"/>
              <a:t>Click icon to add picture,</a:t>
            </a:r>
          </a:p>
          <a:p>
            <a:r>
              <a:rPr lang="en-US"/>
              <a:t>Drag and Drop</a:t>
            </a:r>
          </a:p>
          <a:p>
            <a:endParaRPr lang="en-US"/>
          </a:p>
        </p:txBody>
      </p:sp>
      <p:sp>
        <p:nvSpPr>
          <p:cNvPr id="62" name="Picture Placeholder 61">
            <a:extLst>
              <a:ext uri="{FF2B5EF4-FFF2-40B4-BE49-F238E27FC236}">
                <a16:creationId xmlns:a16="http://schemas.microsoft.com/office/drawing/2014/main" xmlns="" id="{BEEBF3FD-E301-4B9F-AA83-F27A9E6AE368}"/>
              </a:ext>
            </a:extLst>
          </p:cNvPr>
          <p:cNvSpPr>
            <a:spLocks noGrp="1" noChangeAspect="1"/>
          </p:cNvSpPr>
          <p:nvPr>
            <p:ph type="pic" sz="quarter" idx="11" hasCustomPrompt="1"/>
          </p:nvPr>
        </p:nvSpPr>
        <p:spPr>
          <a:xfrm>
            <a:off x="8171748" y="3001963"/>
            <a:ext cx="6992069" cy="7712075"/>
          </a:xfrm>
          <a:custGeom>
            <a:avLst/>
            <a:gdLst>
              <a:gd name="connsiteX0" fmla="*/ 5969766 w 6992069"/>
              <a:gd name="connsiteY0" fmla="*/ 0 h 7712075"/>
              <a:gd name="connsiteX1" fmla="*/ 6626936 w 6992069"/>
              <a:gd name="connsiteY1" fmla="*/ 259647 h 7712075"/>
              <a:gd name="connsiteX2" fmla="*/ 6991418 w 6992069"/>
              <a:gd name="connsiteY2" fmla="*/ 1463968 h 7712075"/>
              <a:gd name="connsiteX3" fmla="*/ 6903059 w 6992069"/>
              <a:gd name="connsiteY3" fmla="*/ 6234295 h 7712075"/>
              <a:gd name="connsiteX4" fmla="*/ 5765435 w 6992069"/>
              <a:gd name="connsiteY4" fmla="*/ 7712075 h 7712075"/>
              <a:gd name="connsiteX5" fmla="*/ 4804529 w 6992069"/>
              <a:gd name="connsiteY5" fmla="*/ 7419281 h 7712075"/>
              <a:gd name="connsiteX6" fmla="*/ 883592 w 6992069"/>
              <a:gd name="connsiteY6" fmla="*/ 5143225 h 7712075"/>
              <a:gd name="connsiteX7" fmla="*/ 0 w 6992069"/>
              <a:gd name="connsiteY7" fmla="*/ 3944428 h 7712075"/>
              <a:gd name="connsiteX8" fmla="*/ 869785 w 6992069"/>
              <a:gd name="connsiteY8" fmla="*/ 2751156 h 7712075"/>
              <a:gd name="connsiteX9" fmla="*/ 5017143 w 6992069"/>
              <a:gd name="connsiteY9" fmla="*/ 303842 h 7712075"/>
              <a:gd name="connsiteX10" fmla="*/ 5969766 w 6992069"/>
              <a:gd name="connsiteY10" fmla="*/ 0 h 771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92069" h="7712075">
                <a:moveTo>
                  <a:pt x="5969766" y="0"/>
                </a:moveTo>
                <a:cubicBezTo>
                  <a:pt x="6234843" y="0"/>
                  <a:pt x="6455740" y="88390"/>
                  <a:pt x="6626936" y="259647"/>
                </a:cubicBezTo>
                <a:cubicBezTo>
                  <a:pt x="6872686" y="511008"/>
                  <a:pt x="7002463" y="939150"/>
                  <a:pt x="6991418" y="1463968"/>
                </a:cubicBezTo>
                <a:cubicBezTo>
                  <a:pt x="6991418" y="1463968"/>
                  <a:pt x="6991418" y="1463968"/>
                  <a:pt x="6903059" y="6234295"/>
                </a:cubicBezTo>
                <a:cubicBezTo>
                  <a:pt x="6883730" y="7159634"/>
                  <a:pt x="6458502" y="7712075"/>
                  <a:pt x="5765435" y="7712075"/>
                </a:cubicBezTo>
                <a:cubicBezTo>
                  <a:pt x="5472745" y="7712075"/>
                  <a:pt x="5141398" y="7609873"/>
                  <a:pt x="4804529" y="7419281"/>
                </a:cubicBezTo>
                <a:lnTo>
                  <a:pt x="883592" y="5143225"/>
                </a:lnTo>
                <a:cubicBezTo>
                  <a:pt x="314780" y="4811761"/>
                  <a:pt x="2761" y="4386381"/>
                  <a:pt x="0" y="3944428"/>
                </a:cubicBezTo>
                <a:cubicBezTo>
                  <a:pt x="0" y="3505238"/>
                  <a:pt x="309257" y="3082620"/>
                  <a:pt x="869785" y="2751156"/>
                </a:cubicBezTo>
                <a:cubicBezTo>
                  <a:pt x="869785" y="2751156"/>
                  <a:pt x="869785" y="2751156"/>
                  <a:pt x="5017143" y="303842"/>
                </a:cubicBezTo>
                <a:cubicBezTo>
                  <a:pt x="5354012" y="104964"/>
                  <a:pt x="5685360" y="0"/>
                  <a:pt x="5969766" y="0"/>
                </a:cubicBezTo>
                <a:close/>
              </a:path>
            </a:pathLst>
          </a:custGeom>
          <a:noFill/>
          <a:effectLst/>
        </p:spPr>
        <p:txBody>
          <a:bodyPr wrap="square">
            <a:noAutofit/>
          </a:bodyPr>
          <a:lstStyle>
            <a:lvl1pPr>
              <a:defRPr/>
            </a:lvl1pPr>
          </a:lstStyle>
          <a:p>
            <a:r>
              <a:rPr lang="en-US"/>
              <a:t>Click icon to add picture,</a:t>
            </a:r>
          </a:p>
          <a:p>
            <a:r>
              <a:rPr lang="en-US"/>
              <a:t>Drag and Drop</a:t>
            </a:r>
          </a:p>
          <a:p>
            <a:endParaRPr lang="en-US"/>
          </a:p>
        </p:txBody>
      </p:sp>
    </p:spTree>
    <p:extLst>
      <p:ext uri="{BB962C8B-B14F-4D97-AF65-F5344CB8AC3E}">
        <p14:creationId xmlns:p14="http://schemas.microsoft.com/office/powerpoint/2010/main" val="1438545538"/>
      </p:ext>
    </p:extLst>
  </p:cSld>
  <p:clrMapOvr>
    <a:masterClrMapping/>
  </p:clrMapOvr>
  <p:extLst mod="1">
    <p:ext uri="{DCECCB84-F9BA-43D5-87BE-67443E8EF086}">
      <p15:sldGuideLst xmlns:p15="http://schemas.microsoft.com/office/powerpoint/2012/main" xmlns=""/>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xmlns="" id="{41642ABC-9552-483C-A5B1-973DB23769DE}"/>
              </a:ext>
            </a:extLst>
          </p:cNvPr>
          <p:cNvSpPr>
            <a:spLocks noGrp="1" noChangeAspect="1"/>
          </p:cNvSpPr>
          <p:nvPr>
            <p:ph type="pic" sz="quarter" idx="10"/>
          </p:nvPr>
        </p:nvSpPr>
        <p:spPr>
          <a:xfrm rot="10800000">
            <a:off x="7619298" y="2449513"/>
            <a:ext cx="8097460" cy="8816975"/>
          </a:xfrm>
          <a:custGeom>
            <a:avLst/>
            <a:gdLst>
              <a:gd name="connsiteX0" fmla="*/ 1575244 w 8097460"/>
              <a:gd name="connsiteY0" fmla="*/ 8264525 h 8816975"/>
              <a:gd name="connsiteX1" fmla="*/ 2527867 w 8097460"/>
              <a:gd name="connsiteY1" fmla="*/ 7960683 h 8816975"/>
              <a:gd name="connsiteX2" fmla="*/ 6675225 w 8097460"/>
              <a:gd name="connsiteY2" fmla="*/ 5513369 h 8816975"/>
              <a:gd name="connsiteX3" fmla="*/ 7545010 w 8097460"/>
              <a:gd name="connsiteY3" fmla="*/ 4320097 h 8816975"/>
              <a:gd name="connsiteX4" fmla="*/ 6661418 w 8097460"/>
              <a:gd name="connsiteY4" fmla="*/ 3121300 h 8816975"/>
              <a:gd name="connsiteX5" fmla="*/ 2740481 w 8097460"/>
              <a:gd name="connsiteY5" fmla="*/ 845244 h 8816975"/>
              <a:gd name="connsiteX6" fmla="*/ 1779575 w 8097460"/>
              <a:gd name="connsiteY6" fmla="*/ 552450 h 8816975"/>
              <a:gd name="connsiteX7" fmla="*/ 641951 w 8097460"/>
              <a:gd name="connsiteY7" fmla="*/ 2030230 h 8816975"/>
              <a:gd name="connsiteX8" fmla="*/ 553592 w 8097460"/>
              <a:gd name="connsiteY8" fmla="*/ 6800557 h 8816975"/>
              <a:gd name="connsiteX9" fmla="*/ 918074 w 8097460"/>
              <a:gd name="connsiteY9" fmla="*/ 8004878 h 8816975"/>
              <a:gd name="connsiteX10" fmla="*/ 1575244 w 8097460"/>
              <a:gd name="connsiteY10" fmla="*/ 8264525 h 8816975"/>
              <a:gd name="connsiteX11" fmla="*/ 1574787 w 8097460"/>
              <a:gd name="connsiteY11" fmla="*/ 8816975 h 8816975"/>
              <a:gd name="connsiteX12" fmla="*/ 522654 w 8097460"/>
              <a:gd name="connsiteY12" fmla="*/ 8391595 h 8816975"/>
              <a:gd name="connsiteX13" fmla="*/ 730 w 8097460"/>
              <a:gd name="connsiteY13" fmla="*/ 6792275 h 8816975"/>
              <a:gd name="connsiteX14" fmla="*/ 89098 w 8097460"/>
              <a:gd name="connsiteY14" fmla="*/ 2019176 h 8816975"/>
              <a:gd name="connsiteX15" fmla="*/ 561315 w 8097460"/>
              <a:gd name="connsiteY15" fmla="*/ 557966 h 8816975"/>
              <a:gd name="connsiteX16" fmla="*/ 1779138 w 8097460"/>
              <a:gd name="connsiteY16" fmla="*/ 0 h 8816975"/>
              <a:gd name="connsiteX17" fmla="*/ 3016292 w 8097460"/>
              <a:gd name="connsiteY17" fmla="*/ 367374 h 8816975"/>
              <a:gd name="connsiteX18" fmla="*/ 6940390 w 8097460"/>
              <a:gd name="connsiteY18" fmla="*/ 2643435 h 8816975"/>
              <a:gd name="connsiteX19" fmla="*/ 7790933 w 8097460"/>
              <a:gd name="connsiteY19" fmla="*/ 3397519 h 8816975"/>
              <a:gd name="connsiteX20" fmla="*/ 8097460 w 8097460"/>
              <a:gd name="connsiteY20" fmla="*/ 4317335 h 8816975"/>
              <a:gd name="connsiteX21" fmla="*/ 7799218 w 8097460"/>
              <a:gd name="connsiteY21" fmla="*/ 5237151 h 8816975"/>
              <a:gd name="connsiteX22" fmla="*/ 6956959 w 8097460"/>
              <a:gd name="connsiteY22" fmla="*/ 5988472 h 8816975"/>
              <a:gd name="connsiteX23" fmla="*/ 2809180 w 8097460"/>
              <a:gd name="connsiteY23" fmla="*/ 8435790 h 8816975"/>
              <a:gd name="connsiteX24" fmla="*/ 1574787 w 8097460"/>
              <a:gd name="connsiteY24" fmla="*/ 8816975 h 881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97460" h="8816975">
                <a:moveTo>
                  <a:pt x="1575244" y="8264525"/>
                </a:moveTo>
                <a:cubicBezTo>
                  <a:pt x="1859650" y="8264525"/>
                  <a:pt x="2190998" y="8159561"/>
                  <a:pt x="2527867" y="7960683"/>
                </a:cubicBezTo>
                <a:cubicBezTo>
                  <a:pt x="6675225" y="5513369"/>
                  <a:pt x="6675225" y="5513369"/>
                  <a:pt x="6675225" y="5513369"/>
                </a:cubicBezTo>
                <a:cubicBezTo>
                  <a:pt x="7235753" y="5181905"/>
                  <a:pt x="7545010" y="4759287"/>
                  <a:pt x="7545010" y="4320097"/>
                </a:cubicBezTo>
                <a:cubicBezTo>
                  <a:pt x="7542249" y="3878144"/>
                  <a:pt x="7230230" y="3452764"/>
                  <a:pt x="6661418" y="3121300"/>
                </a:cubicBezTo>
                <a:lnTo>
                  <a:pt x="2740481" y="845244"/>
                </a:lnTo>
                <a:cubicBezTo>
                  <a:pt x="2403612" y="654652"/>
                  <a:pt x="2072265" y="552450"/>
                  <a:pt x="1779575" y="552450"/>
                </a:cubicBezTo>
                <a:cubicBezTo>
                  <a:pt x="1086508" y="552450"/>
                  <a:pt x="661280" y="1104891"/>
                  <a:pt x="641951" y="2030230"/>
                </a:cubicBezTo>
                <a:cubicBezTo>
                  <a:pt x="553592" y="6800557"/>
                  <a:pt x="553592" y="6800557"/>
                  <a:pt x="553592" y="6800557"/>
                </a:cubicBezTo>
                <a:cubicBezTo>
                  <a:pt x="542547" y="7325375"/>
                  <a:pt x="672324" y="7753517"/>
                  <a:pt x="918074" y="8004878"/>
                </a:cubicBezTo>
                <a:cubicBezTo>
                  <a:pt x="1089270" y="8176135"/>
                  <a:pt x="1310167" y="8264525"/>
                  <a:pt x="1575244" y="8264525"/>
                </a:cubicBezTo>
                <a:close/>
                <a:moveTo>
                  <a:pt x="1574787" y="8816975"/>
                </a:moveTo>
                <a:cubicBezTo>
                  <a:pt x="1160562" y="8816975"/>
                  <a:pt x="798804" y="8670578"/>
                  <a:pt x="522654" y="8391595"/>
                </a:cubicBezTo>
                <a:cubicBezTo>
                  <a:pt x="169182" y="8029745"/>
                  <a:pt x="-13078" y="7474541"/>
                  <a:pt x="730" y="6792275"/>
                </a:cubicBezTo>
                <a:cubicBezTo>
                  <a:pt x="89098" y="2019176"/>
                  <a:pt x="89098" y="2019176"/>
                  <a:pt x="89098" y="2019176"/>
                </a:cubicBezTo>
                <a:cubicBezTo>
                  <a:pt x="100144" y="1419776"/>
                  <a:pt x="265834" y="914292"/>
                  <a:pt x="561315" y="557966"/>
                </a:cubicBezTo>
                <a:cubicBezTo>
                  <a:pt x="867842" y="193355"/>
                  <a:pt x="1287590" y="0"/>
                  <a:pt x="1779138" y="0"/>
                </a:cubicBezTo>
                <a:cubicBezTo>
                  <a:pt x="2174034" y="0"/>
                  <a:pt x="2588259" y="121537"/>
                  <a:pt x="3016292" y="367374"/>
                </a:cubicBezTo>
                <a:cubicBezTo>
                  <a:pt x="6940390" y="2643435"/>
                  <a:pt x="6940390" y="2643435"/>
                  <a:pt x="6940390" y="2643435"/>
                </a:cubicBezTo>
                <a:cubicBezTo>
                  <a:pt x="7307670" y="2858888"/>
                  <a:pt x="7592105" y="3110249"/>
                  <a:pt x="7790933" y="3397519"/>
                </a:cubicBezTo>
                <a:cubicBezTo>
                  <a:pt x="7992523" y="3687551"/>
                  <a:pt x="8094699" y="3996918"/>
                  <a:pt x="8097460" y="4317335"/>
                </a:cubicBezTo>
                <a:cubicBezTo>
                  <a:pt x="8097460" y="4637751"/>
                  <a:pt x="7998046" y="4947119"/>
                  <a:pt x="7799218" y="5237151"/>
                </a:cubicBezTo>
                <a:cubicBezTo>
                  <a:pt x="7603151" y="5521658"/>
                  <a:pt x="7318716" y="5775782"/>
                  <a:pt x="6956959" y="5988472"/>
                </a:cubicBezTo>
                <a:cubicBezTo>
                  <a:pt x="2809180" y="8435790"/>
                  <a:pt x="2809180" y="8435790"/>
                  <a:pt x="2809180" y="8435790"/>
                </a:cubicBezTo>
                <a:cubicBezTo>
                  <a:pt x="2378384" y="8689913"/>
                  <a:pt x="1964159" y="8816975"/>
                  <a:pt x="1574787" y="8816975"/>
                </a:cubicBezTo>
                <a:close/>
              </a:path>
            </a:pathLst>
          </a:custGeom>
          <a:noFill/>
          <a:effectLst/>
        </p:spPr>
        <p:txBody>
          <a:bodyPr wrap="square">
            <a:noAutofit/>
          </a:bodyPr>
          <a:lstStyle/>
          <a:p>
            <a:endParaRPr lang="en-US"/>
          </a:p>
        </p:txBody>
      </p:sp>
    </p:spTree>
    <p:extLst>
      <p:ext uri="{BB962C8B-B14F-4D97-AF65-F5344CB8AC3E}">
        <p14:creationId xmlns:p14="http://schemas.microsoft.com/office/powerpoint/2010/main" val="1028989842"/>
      </p:ext>
    </p:extLst>
  </p:cSld>
  <p:clrMapOvr>
    <a:masterClrMapping/>
  </p:clrMapOvr>
  <p:extLst mod="1">
    <p:ext uri="{DCECCB84-F9BA-43D5-87BE-67443E8EF086}">
      <p15:sldGuideLst xmlns:p15="http://schemas.microsoft.com/office/powerpoint/2012/main" xmlns=""/>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045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2264B671-04FB-4BF2-A3C9-AA2C3E69CAC9}"/>
              </a:ext>
            </a:extLst>
          </p:cNvPr>
          <p:cNvSpPr>
            <a:spLocks noGrp="1"/>
          </p:cNvSpPr>
          <p:nvPr>
            <p:ph type="pic" sz="quarter" idx="15" hasCustomPrompt="1"/>
          </p:nvPr>
        </p:nvSpPr>
        <p:spPr>
          <a:xfrm>
            <a:off x="11283696" y="4189614"/>
            <a:ext cx="8362604" cy="5303520"/>
          </a:xfrm>
          <a:custGeom>
            <a:avLst/>
            <a:gdLst>
              <a:gd name="connsiteX0" fmla="*/ 0 w 8362604"/>
              <a:gd name="connsiteY0" fmla="*/ 0 h 5303520"/>
              <a:gd name="connsiteX1" fmla="*/ 8362604 w 8362604"/>
              <a:gd name="connsiteY1" fmla="*/ 0 h 5303520"/>
              <a:gd name="connsiteX2" fmla="*/ 8362604 w 8362604"/>
              <a:gd name="connsiteY2" fmla="*/ 5303520 h 5303520"/>
              <a:gd name="connsiteX3" fmla="*/ 0 w 8362604"/>
              <a:gd name="connsiteY3" fmla="*/ 5303520 h 5303520"/>
            </a:gdLst>
            <a:ahLst/>
            <a:cxnLst>
              <a:cxn ang="0">
                <a:pos x="connsiteX0" y="connsiteY0"/>
              </a:cxn>
              <a:cxn ang="0">
                <a:pos x="connsiteX1" y="connsiteY1"/>
              </a:cxn>
              <a:cxn ang="0">
                <a:pos x="connsiteX2" y="connsiteY2"/>
              </a:cxn>
              <a:cxn ang="0">
                <a:pos x="connsiteX3" y="connsiteY3"/>
              </a:cxn>
            </a:cxnLst>
            <a:rect l="l" t="t" r="r" b="b"/>
            <a:pathLst>
              <a:path w="8362604" h="5303520">
                <a:moveTo>
                  <a:pt x="0" y="0"/>
                </a:moveTo>
                <a:lnTo>
                  <a:pt x="8362604" y="0"/>
                </a:lnTo>
                <a:lnTo>
                  <a:pt x="8362604" y="5303520"/>
                </a:lnTo>
                <a:lnTo>
                  <a:pt x="0" y="5303520"/>
                </a:ln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 </a:t>
            </a:r>
          </a:p>
        </p:txBody>
      </p:sp>
    </p:spTree>
    <p:extLst>
      <p:ext uri="{BB962C8B-B14F-4D97-AF65-F5344CB8AC3E}">
        <p14:creationId xmlns:p14="http://schemas.microsoft.com/office/powerpoint/2010/main" val="3023773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80000"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7113A180-F724-41FE-9C73-4938D5C7BB46}"/>
              </a:ext>
            </a:extLst>
          </p:cNvPr>
          <p:cNvSpPr>
            <a:spLocks noGrp="1"/>
          </p:cNvSpPr>
          <p:nvPr>
            <p:ph type="pic" sz="quarter" idx="14" hasCustomPrompt="1"/>
          </p:nvPr>
        </p:nvSpPr>
        <p:spPr>
          <a:xfrm>
            <a:off x="2369338" y="-312273"/>
            <a:ext cx="4688633" cy="6316888"/>
          </a:xfrm>
          <a:custGeom>
            <a:avLst/>
            <a:gdLst>
              <a:gd name="connsiteX0" fmla="*/ 0 w 4688633"/>
              <a:gd name="connsiteY0" fmla="*/ 0 h 6316888"/>
              <a:gd name="connsiteX1" fmla="*/ 4688633 w 4688633"/>
              <a:gd name="connsiteY1" fmla="*/ 0 h 6316888"/>
              <a:gd name="connsiteX2" fmla="*/ 4688633 w 4688633"/>
              <a:gd name="connsiteY2" fmla="*/ 6316888 h 6316888"/>
              <a:gd name="connsiteX3" fmla="*/ 0 w 4688633"/>
              <a:gd name="connsiteY3" fmla="*/ 6316888 h 6316888"/>
            </a:gdLst>
            <a:ahLst/>
            <a:cxnLst>
              <a:cxn ang="0">
                <a:pos x="connsiteX0" y="connsiteY0"/>
              </a:cxn>
              <a:cxn ang="0">
                <a:pos x="connsiteX1" y="connsiteY1"/>
              </a:cxn>
              <a:cxn ang="0">
                <a:pos x="connsiteX2" y="connsiteY2"/>
              </a:cxn>
              <a:cxn ang="0">
                <a:pos x="connsiteX3" y="connsiteY3"/>
              </a:cxn>
            </a:cxnLst>
            <a:rect l="l" t="t" r="r" b="b"/>
            <a:pathLst>
              <a:path w="4688633" h="6316888">
                <a:moveTo>
                  <a:pt x="0" y="0"/>
                </a:moveTo>
                <a:lnTo>
                  <a:pt x="4688633" y="0"/>
                </a:lnTo>
                <a:lnTo>
                  <a:pt x="4688633" y="6316888"/>
                </a:lnTo>
                <a:lnTo>
                  <a:pt x="0" y="6316888"/>
                </a:ln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 </a:t>
            </a:r>
          </a:p>
        </p:txBody>
      </p:sp>
      <p:sp>
        <p:nvSpPr>
          <p:cNvPr id="14" name="Picture Placeholder 13">
            <a:extLst>
              <a:ext uri="{FF2B5EF4-FFF2-40B4-BE49-F238E27FC236}">
                <a16:creationId xmlns:a16="http://schemas.microsoft.com/office/drawing/2014/main" xmlns="" id="{D960CD4A-87FE-40AC-AFBD-D7F9C99F57E1}"/>
              </a:ext>
            </a:extLst>
          </p:cNvPr>
          <p:cNvSpPr>
            <a:spLocks noGrp="1"/>
          </p:cNvSpPr>
          <p:nvPr>
            <p:ph type="pic" sz="quarter" idx="15" hasCustomPrompt="1"/>
          </p:nvPr>
        </p:nvSpPr>
        <p:spPr>
          <a:xfrm>
            <a:off x="8131220" y="2605709"/>
            <a:ext cx="4688633" cy="6316888"/>
          </a:xfrm>
          <a:custGeom>
            <a:avLst/>
            <a:gdLst>
              <a:gd name="connsiteX0" fmla="*/ 0 w 4688633"/>
              <a:gd name="connsiteY0" fmla="*/ 0 h 6316888"/>
              <a:gd name="connsiteX1" fmla="*/ 4688633 w 4688633"/>
              <a:gd name="connsiteY1" fmla="*/ 0 h 6316888"/>
              <a:gd name="connsiteX2" fmla="*/ 4688633 w 4688633"/>
              <a:gd name="connsiteY2" fmla="*/ 6316888 h 6316888"/>
              <a:gd name="connsiteX3" fmla="*/ 0 w 4688633"/>
              <a:gd name="connsiteY3" fmla="*/ 6316888 h 6316888"/>
            </a:gdLst>
            <a:ahLst/>
            <a:cxnLst>
              <a:cxn ang="0">
                <a:pos x="connsiteX0" y="connsiteY0"/>
              </a:cxn>
              <a:cxn ang="0">
                <a:pos x="connsiteX1" y="connsiteY1"/>
              </a:cxn>
              <a:cxn ang="0">
                <a:pos x="connsiteX2" y="connsiteY2"/>
              </a:cxn>
              <a:cxn ang="0">
                <a:pos x="connsiteX3" y="connsiteY3"/>
              </a:cxn>
            </a:cxnLst>
            <a:rect l="l" t="t" r="r" b="b"/>
            <a:pathLst>
              <a:path w="4688633" h="6316888">
                <a:moveTo>
                  <a:pt x="0" y="0"/>
                </a:moveTo>
                <a:lnTo>
                  <a:pt x="4688633" y="0"/>
                </a:lnTo>
                <a:lnTo>
                  <a:pt x="4688633" y="6316888"/>
                </a:lnTo>
                <a:lnTo>
                  <a:pt x="0" y="6316888"/>
                </a:ln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 </a:t>
            </a:r>
          </a:p>
        </p:txBody>
      </p:sp>
      <p:sp>
        <p:nvSpPr>
          <p:cNvPr id="16" name="Picture Placeholder 15">
            <a:extLst>
              <a:ext uri="{FF2B5EF4-FFF2-40B4-BE49-F238E27FC236}">
                <a16:creationId xmlns:a16="http://schemas.microsoft.com/office/drawing/2014/main" xmlns="" id="{11A87CAC-ECB9-4C53-BF71-04AECD02A2BF}"/>
              </a:ext>
            </a:extLst>
          </p:cNvPr>
          <p:cNvSpPr>
            <a:spLocks noGrp="1"/>
          </p:cNvSpPr>
          <p:nvPr>
            <p:ph type="pic" sz="quarter" idx="16" hasCustomPrompt="1"/>
          </p:nvPr>
        </p:nvSpPr>
        <p:spPr>
          <a:xfrm>
            <a:off x="8131220" y="-5461596"/>
            <a:ext cx="4688633" cy="6316888"/>
          </a:xfrm>
          <a:custGeom>
            <a:avLst/>
            <a:gdLst>
              <a:gd name="connsiteX0" fmla="*/ 0 w 4688633"/>
              <a:gd name="connsiteY0" fmla="*/ 0 h 6316888"/>
              <a:gd name="connsiteX1" fmla="*/ 4688633 w 4688633"/>
              <a:gd name="connsiteY1" fmla="*/ 0 h 6316888"/>
              <a:gd name="connsiteX2" fmla="*/ 4688633 w 4688633"/>
              <a:gd name="connsiteY2" fmla="*/ 6316888 h 6316888"/>
              <a:gd name="connsiteX3" fmla="*/ 0 w 4688633"/>
              <a:gd name="connsiteY3" fmla="*/ 6316888 h 6316888"/>
            </a:gdLst>
            <a:ahLst/>
            <a:cxnLst>
              <a:cxn ang="0">
                <a:pos x="connsiteX0" y="connsiteY0"/>
              </a:cxn>
              <a:cxn ang="0">
                <a:pos x="connsiteX1" y="connsiteY1"/>
              </a:cxn>
              <a:cxn ang="0">
                <a:pos x="connsiteX2" y="connsiteY2"/>
              </a:cxn>
              <a:cxn ang="0">
                <a:pos x="connsiteX3" y="connsiteY3"/>
              </a:cxn>
            </a:cxnLst>
            <a:rect l="l" t="t" r="r" b="b"/>
            <a:pathLst>
              <a:path w="4688633" h="6316888">
                <a:moveTo>
                  <a:pt x="0" y="0"/>
                </a:moveTo>
                <a:lnTo>
                  <a:pt x="4688633" y="0"/>
                </a:lnTo>
                <a:lnTo>
                  <a:pt x="4688633" y="6316888"/>
                </a:lnTo>
                <a:lnTo>
                  <a:pt x="0" y="6316888"/>
                </a:ln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 </a:t>
            </a:r>
          </a:p>
        </p:txBody>
      </p:sp>
      <p:sp>
        <p:nvSpPr>
          <p:cNvPr id="15" name="Picture Placeholder 14">
            <a:extLst>
              <a:ext uri="{FF2B5EF4-FFF2-40B4-BE49-F238E27FC236}">
                <a16:creationId xmlns:a16="http://schemas.microsoft.com/office/drawing/2014/main" xmlns="" id="{DFB88B6E-A732-40E0-97CA-F22AED92B6D3}"/>
              </a:ext>
            </a:extLst>
          </p:cNvPr>
          <p:cNvSpPr>
            <a:spLocks noGrp="1"/>
          </p:cNvSpPr>
          <p:nvPr>
            <p:ph type="pic" sz="quarter" idx="17" hasCustomPrompt="1"/>
          </p:nvPr>
        </p:nvSpPr>
        <p:spPr>
          <a:xfrm>
            <a:off x="2369338" y="7741244"/>
            <a:ext cx="4688633" cy="6316888"/>
          </a:xfrm>
          <a:custGeom>
            <a:avLst/>
            <a:gdLst>
              <a:gd name="connsiteX0" fmla="*/ 0 w 4688633"/>
              <a:gd name="connsiteY0" fmla="*/ 0 h 6316888"/>
              <a:gd name="connsiteX1" fmla="*/ 4688633 w 4688633"/>
              <a:gd name="connsiteY1" fmla="*/ 0 h 6316888"/>
              <a:gd name="connsiteX2" fmla="*/ 4688633 w 4688633"/>
              <a:gd name="connsiteY2" fmla="*/ 6316888 h 6316888"/>
              <a:gd name="connsiteX3" fmla="*/ 0 w 4688633"/>
              <a:gd name="connsiteY3" fmla="*/ 6316888 h 6316888"/>
            </a:gdLst>
            <a:ahLst/>
            <a:cxnLst>
              <a:cxn ang="0">
                <a:pos x="connsiteX0" y="connsiteY0"/>
              </a:cxn>
              <a:cxn ang="0">
                <a:pos x="connsiteX1" y="connsiteY1"/>
              </a:cxn>
              <a:cxn ang="0">
                <a:pos x="connsiteX2" y="connsiteY2"/>
              </a:cxn>
              <a:cxn ang="0">
                <a:pos x="connsiteX3" y="connsiteY3"/>
              </a:cxn>
            </a:cxnLst>
            <a:rect l="l" t="t" r="r" b="b"/>
            <a:pathLst>
              <a:path w="4688633" h="6316888">
                <a:moveTo>
                  <a:pt x="0" y="0"/>
                </a:moveTo>
                <a:lnTo>
                  <a:pt x="4688633" y="0"/>
                </a:lnTo>
                <a:lnTo>
                  <a:pt x="4688633" y="6316888"/>
                </a:lnTo>
                <a:lnTo>
                  <a:pt x="0" y="6316888"/>
                </a:ln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 </a:t>
            </a:r>
          </a:p>
        </p:txBody>
      </p:sp>
      <p:sp>
        <p:nvSpPr>
          <p:cNvPr id="17" name="Picture Placeholder 16">
            <a:extLst>
              <a:ext uri="{FF2B5EF4-FFF2-40B4-BE49-F238E27FC236}">
                <a16:creationId xmlns:a16="http://schemas.microsoft.com/office/drawing/2014/main" xmlns="" id="{B13DDE8C-881D-4F96-B5B5-30317AE41EF1}"/>
              </a:ext>
            </a:extLst>
          </p:cNvPr>
          <p:cNvSpPr>
            <a:spLocks noGrp="1"/>
          </p:cNvSpPr>
          <p:nvPr>
            <p:ph type="pic" sz="quarter" idx="18" hasCustomPrompt="1"/>
          </p:nvPr>
        </p:nvSpPr>
        <p:spPr>
          <a:xfrm>
            <a:off x="8131220" y="10659226"/>
            <a:ext cx="4688633" cy="6316888"/>
          </a:xfrm>
          <a:custGeom>
            <a:avLst/>
            <a:gdLst>
              <a:gd name="connsiteX0" fmla="*/ 0 w 4688633"/>
              <a:gd name="connsiteY0" fmla="*/ 0 h 6316888"/>
              <a:gd name="connsiteX1" fmla="*/ 4688633 w 4688633"/>
              <a:gd name="connsiteY1" fmla="*/ 0 h 6316888"/>
              <a:gd name="connsiteX2" fmla="*/ 4688633 w 4688633"/>
              <a:gd name="connsiteY2" fmla="*/ 6316888 h 6316888"/>
              <a:gd name="connsiteX3" fmla="*/ 0 w 4688633"/>
              <a:gd name="connsiteY3" fmla="*/ 6316888 h 6316888"/>
            </a:gdLst>
            <a:ahLst/>
            <a:cxnLst>
              <a:cxn ang="0">
                <a:pos x="connsiteX0" y="connsiteY0"/>
              </a:cxn>
              <a:cxn ang="0">
                <a:pos x="connsiteX1" y="connsiteY1"/>
              </a:cxn>
              <a:cxn ang="0">
                <a:pos x="connsiteX2" y="connsiteY2"/>
              </a:cxn>
              <a:cxn ang="0">
                <a:pos x="connsiteX3" y="connsiteY3"/>
              </a:cxn>
            </a:cxnLst>
            <a:rect l="l" t="t" r="r" b="b"/>
            <a:pathLst>
              <a:path w="4688633" h="6316888">
                <a:moveTo>
                  <a:pt x="0" y="0"/>
                </a:moveTo>
                <a:lnTo>
                  <a:pt x="4688633" y="0"/>
                </a:lnTo>
                <a:lnTo>
                  <a:pt x="4688633" y="6316888"/>
                </a:lnTo>
                <a:lnTo>
                  <a:pt x="0" y="6316888"/>
                </a:ln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 </a:t>
            </a:r>
          </a:p>
        </p:txBody>
      </p:sp>
    </p:spTree>
    <p:extLst>
      <p:ext uri="{BB962C8B-B14F-4D97-AF65-F5344CB8AC3E}">
        <p14:creationId xmlns:p14="http://schemas.microsoft.com/office/powerpoint/2010/main" val="4034633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accel="20000" decel="80000"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accel="20000" decel="80000" fill="hold" grpId="0"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accel="20000" decel="80000" fill="hold" grpId="0" nodeType="withEffect">
                                  <p:stCondLst>
                                    <p:cond delay="8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5" grpId="0" animBg="1"/>
      <p:bldP spid="17"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934B5EFF-238C-40C8-BE5C-108DBD4C97FA}"/>
              </a:ext>
            </a:extLst>
          </p:cNvPr>
          <p:cNvSpPr>
            <a:spLocks noGrp="1"/>
          </p:cNvSpPr>
          <p:nvPr>
            <p:ph type="pic" sz="quarter" idx="13" hasCustomPrompt="1"/>
          </p:nvPr>
        </p:nvSpPr>
        <p:spPr>
          <a:xfrm>
            <a:off x="7574211" y="5252854"/>
            <a:ext cx="9237556" cy="5860112"/>
          </a:xfrm>
          <a:custGeom>
            <a:avLst/>
            <a:gdLst>
              <a:gd name="connsiteX0" fmla="*/ 0 w 9237556"/>
              <a:gd name="connsiteY0" fmla="*/ 0 h 5860112"/>
              <a:gd name="connsiteX1" fmla="*/ 9237556 w 9237556"/>
              <a:gd name="connsiteY1" fmla="*/ 0 h 5860112"/>
              <a:gd name="connsiteX2" fmla="*/ 9237556 w 9237556"/>
              <a:gd name="connsiteY2" fmla="*/ 5860112 h 5860112"/>
              <a:gd name="connsiteX3" fmla="*/ 0 w 9237556"/>
              <a:gd name="connsiteY3" fmla="*/ 5860112 h 5860112"/>
            </a:gdLst>
            <a:ahLst/>
            <a:cxnLst>
              <a:cxn ang="0">
                <a:pos x="connsiteX0" y="connsiteY0"/>
              </a:cxn>
              <a:cxn ang="0">
                <a:pos x="connsiteX1" y="connsiteY1"/>
              </a:cxn>
              <a:cxn ang="0">
                <a:pos x="connsiteX2" y="connsiteY2"/>
              </a:cxn>
              <a:cxn ang="0">
                <a:pos x="connsiteX3" y="connsiteY3"/>
              </a:cxn>
            </a:cxnLst>
            <a:rect l="l" t="t" r="r" b="b"/>
            <a:pathLst>
              <a:path w="9237556" h="5860112">
                <a:moveTo>
                  <a:pt x="0" y="0"/>
                </a:moveTo>
                <a:lnTo>
                  <a:pt x="9237556" y="0"/>
                </a:lnTo>
                <a:lnTo>
                  <a:pt x="9237556" y="5860112"/>
                </a:lnTo>
                <a:lnTo>
                  <a:pt x="0" y="5860112"/>
                </a:ln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 </a:t>
            </a:r>
          </a:p>
        </p:txBody>
      </p:sp>
      <p:sp>
        <p:nvSpPr>
          <p:cNvPr id="10" name="Picture Placeholder 9">
            <a:extLst>
              <a:ext uri="{FF2B5EF4-FFF2-40B4-BE49-F238E27FC236}">
                <a16:creationId xmlns:a16="http://schemas.microsoft.com/office/drawing/2014/main" xmlns="" id="{4CB8B193-21A9-4911-ADF6-A6B0D3604DB7}"/>
              </a:ext>
            </a:extLst>
          </p:cNvPr>
          <p:cNvSpPr>
            <a:spLocks noGrp="1"/>
          </p:cNvSpPr>
          <p:nvPr>
            <p:ph type="pic" sz="quarter" idx="12" hasCustomPrompt="1"/>
          </p:nvPr>
        </p:nvSpPr>
        <p:spPr>
          <a:xfrm>
            <a:off x="5843160" y="7517928"/>
            <a:ext cx="1979915" cy="4109092"/>
          </a:xfrm>
          <a:custGeom>
            <a:avLst/>
            <a:gdLst>
              <a:gd name="connsiteX0" fmla="*/ 237450 w 1979915"/>
              <a:gd name="connsiteY0" fmla="*/ 0 h 4109092"/>
              <a:gd name="connsiteX1" fmla="*/ 410300 w 1979915"/>
              <a:gd name="connsiteY1" fmla="*/ 0 h 4109092"/>
              <a:gd name="connsiteX2" fmla="*/ 445219 w 1979915"/>
              <a:gd name="connsiteY2" fmla="*/ 34956 h 4109092"/>
              <a:gd name="connsiteX3" fmla="*/ 572674 w 1979915"/>
              <a:gd name="connsiteY3" fmla="*/ 162546 h 4109092"/>
              <a:gd name="connsiteX4" fmla="*/ 1407241 w 1979915"/>
              <a:gd name="connsiteY4" fmla="*/ 162546 h 4109092"/>
              <a:gd name="connsiteX5" fmla="*/ 1534696 w 1979915"/>
              <a:gd name="connsiteY5" fmla="*/ 34956 h 4109092"/>
              <a:gd name="connsiteX6" fmla="*/ 1569615 w 1979915"/>
              <a:gd name="connsiteY6" fmla="*/ 0 h 4109092"/>
              <a:gd name="connsiteX7" fmla="*/ 1742465 w 1979915"/>
              <a:gd name="connsiteY7" fmla="*/ 0 h 4109092"/>
              <a:gd name="connsiteX8" fmla="*/ 1979915 w 1979915"/>
              <a:gd name="connsiteY8" fmla="*/ 239449 h 4109092"/>
              <a:gd name="connsiteX9" fmla="*/ 1979915 w 1979915"/>
              <a:gd name="connsiteY9" fmla="*/ 3869643 h 4109092"/>
              <a:gd name="connsiteX10" fmla="*/ 1742465 w 1979915"/>
              <a:gd name="connsiteY10" fmla="*/ 4109092 h 4109092"/>
              <a:gd name="connsiteX11" fmla="*/ 237450 w 1979915"/>
              <a:gd name="connsiteY11" fmla="*/ 4109092 h 4109092"/>
              <a:gd name="connsiteX12" fmla="*/ 0 w 1979915"/>
              <a:gd name="connsiteY12" fmla="*/ 3869643 h 4109092"/>
              <a:gd name="connsiteX13" fmla="*/ 0 w 1979915"/>
              <a:gd name="connsiteY13" fmla="*/ 239449 h 4109092"/>
              <a:gd name="connsiteX14" fmla="*/ 237450 w 1979915"/>
              <a:gd name="connsiteY14" fmla="*/ 0 h 41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9915" h="4109092">
                <a:moveTo>
                  <a:pt x="237450" y="0"/>
                </a:moveTo>
                <a:cubicBezTo>
                  <a:pt x="237450" y="0"/>
                  <a:pt x="237450" y="0"/>
                  <a:pt x="410300" y="0"/>
                </a:cubicBezTo>
                <a:cubicBezTo>
                  <a:pt x="429506" y="0"/>
                  <a:pt x="445219" y="15730"/>
                  <a:pt x="445219" y="34956"/>
                </a:cubicBezTo>
                <a:cubicBezTo>
                  <a:pt x="445219" y="106616"/>
                  <a:pt x="501090" y="162546"/>
                  <a:pt x="572674" y="162546"/>
                </a:cubicBezTo>
                <a:cubicBezTo>
                  <a:pt x="572674" y="162546"/>
                  <a:pt x="572674" y="162546"/>
                  <a:pt x="1407241" y="162546"/>
                </a:cubicBezTo>
                <a:cubicBezTo>
                  <a:pt x="1477080" y="162546"/>
                  <a:pt x="1534696" y="106616"/>
                  <a:pt x="1534696" y="34956"/>
                </a:cubicBezTo>
                <a:cubicBezTo>
                  <a:pt x="1534696" y="15730"/>
                  <a:pt x="1550410" y="0"/>
                  <a:pt x="1569615" y="0"/>
                </a:cubicBezTo>
                <a:cubicBezTo>
                  <a:pt x="1569615" y="0"/>
                  <a:pt x="1569615" y="0"/>
                  <a:pt x="1742465" y="0"/>
                </a:cubicBezTo>
                <a:cubicBezTo>
                  <a:pt x="1873412" y="0"/>
                  <a:pt x="1978169" y="106616"/>
                  <a:pt x="1979915" y="239449"/>
                </a:cubicBezTo>
                <a:cubicBezTo>
                  <a:pt x="1979915" y="239449"/>
                  <a:pt x="1979915" y="239449"/>
                  <a:pt x="1979915" y="3869643"/>
                </a:cubicBezTo>
                <a:cubicBezTo>
                  <a:pt x="1978169" y="4002476"/>
                  <a:pt x="1873412" y="4109092"/>
                  <a:pt x="1742465" y="4109092"/>
                </a:cubicBezTo>
                <a:cubicBezTo>
                  <a:pt x="1742465" y="4109092"/>
                  <a:pt x="1742465" y="4109092"/>
                  <a:pt x="237450" y="4109092"/>
                </a:cubicBezTo>
                <a:cubicBezTo>
                  <a:pt x="106503" y="4109092"/>
                  <a:pt x="0" y="4000728"/>
                  <a:pt x="0" y="3869643"/>
                </a:cubicBezTo>
                <a:cubicBezTo>
                  <a:pt x="0" y="3869643"/>
                  <a:pt x="0" y="3869643"/>
                  <a:pt x="0" y="239449"/>
                </a:cubicBezTo>
                <a:cubicBezTo>
                  <a:pt x="0" y="108364"/>
                  <a:pt x="106503" y="0"/>
                  <a:pt x="237450" y="0"/>
                </a:cubicBez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 </a:t>
            </a:r>
          </a:p>
        </p:txBody>
      </p:sp>
      <p:sp>
        <p:nvSpPr>
          <p:cNvPr id="12" name="Picture Placeholder 11">
            <a:extLst>
              <a:ext uri="{FF2B5EF4-FFF2-40B4-BE49-F238E27FC236}">
                <a16:creationId xmlns:a16="http://schemas.microsoft.com/office/drawing/2014/main" xmlns="" id="{CC12EAB8-FC4C-4BF1-ABD1-C6F7F35FB715}"/>
              </a:ext>
            </a:extLst>
          </p:cNvPr>
          <p:cNvSpPr>
            <a:spLocks noGrp="1"/>
          </p:cNvSpPr>
          <p:nvPr>
            <p:ph type="pic" sz="quarter" idx="14" hasCustomPrompt="1"/>
          </p:nvPr>
        </p:nvSpPr>
        <p:spPr>
          <a:xfrm>
            <a:off x="16724551" y="6612632"/>
            <a:ext cx="3535696" cy="4763562"/>
          </a:xfrm>
          <a:custGeom>
            <a:avLst/>
            <a:gdLst>
              <a:gd name="connsiteX0" fmla="*/ 0 w 3535696"/>
              <a:gd name="connsiteY0" fmla="*/ 0 h 4763562"/>
              <a:gd name="connsiteX1" fmla="*/ 3535696 w 3535696"/>
              <a:gd name="connsiteY1" fmla="*/ 0 h 4763562"/>
              <a:gd name="connsiteX2" fmla="*/ 3535696 w 3535696"/>
              <a:gd name="connsiteY2" fmla="*/ 4763562 h 4763562"/>
              <a:gd name="connsiteX3" fmla="*/ 0 w 3535696"/>
              <a:gd name="connsiteY3" fmla="*/ 4763562 h 4763562"/>
            </a:gdLst>
            <a:ahLst/>
            <a:cxnLst>
              <a:cxn ang="0">
                <a:pos x="connsiteX0" y="connsiteY0"/>
              </a:cxn>
              <a:cxn ang="0">
                <a:pos x="connsiteX1" y="connsiteY1"/>
              </a:cxn>
              <a:cxn ang="0">
                <a:pos x="connsiteX2" y="connsiteY2"/>
              </a:cxn>
              <a:cxn ang="0">
                <a:pos x="connsiteX3" y="connsiteY3"/>
              </a:cxn>
            </a:cxnLst>
            <a:rect l="l" t="t" r="r" b="b"/>
            <a:pathLst>
              <a:path w="3535696" h="4763562">
                <a:moveTo>
                  <a:pt x="0" y="0"/>
                </a:moveTo>
                <a:lnTo>
                  <a:pt x="3535696" y="0"/>
                </a:lnTo>
                <a:lnTo>
                  <a:pt x="3535696" y="4763562"/>
                </a:lnTo>
                <a:lnTo>
                  <a:pt x="0" y="4763562"/>
                </a:ln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 </a:t>
            </a:r>
          </a:p>
        </p:txBody>
      </p:sp>
    </p:spTree>
    <p:extLst>
      <p:ext uri="{BB962C8B-B14F-4D97-AF65-F5344CB8AC3E}">
        <p14:creationId xmlns:p14="http://schemas.microsoft.com/office/powerpoint/2010/main" val="2191058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20000" decel="8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761CE75C-4B53-482F-B900-B39D1A1BD04C}"/>
              </a:ext>
            </a:extLst>
          </p:cNvPr>
          <p:cNvSpPr>
            <a:spLocks noGrp="1"/>
          </p:cNvSpPr>
          <p:nvPr>
            <p:ph type="pic" sz="quarter" idx="12" hasCustomPrompt="1"/>
          </p:nvPr>
        </p:nvSpPr>
        <p:spPr>
          <a:xfrm>
            <a:off x="3319294" y="2228849"/>
            <a:ext cx="3468368" cy="4019550"/>
          </a:xfrm>
          <a:custGeom>
            <a:avLst/>
            <a:gdLst>
              <a:gd name="connsiteX0" fmla="*/ 0 w 3468368"/>
              <a:gd name="connsiteY0" fmla="*/ 0 h 4019550"/>
              <a:gd name="connsiteX1" fmla="*/ 3084179 w 3468368"/>
              <a:gd name="connsiteY1" fmla="*/ 0 h 4019550"/>
              <a:gd name="connsiteX2" fmla="*/ 3468368 w 3468368"/>
              <a:gd name="connsiteY2" fmla="*/ 384189 h 4019550"/>
              <a:gd name="connsiteX3" fmla="*/ 3468368 w 3468368"/>
              <a:gd name="connsiteY3" fmla="*/ 3635361 h 4019550"/>
              <a:gd name="connsiteX4" fmla="*/ 3084179 w 3468368"/>
              <a:gd name="connsiteY4" fmla="*/ 4019550 h 4019550"/>
              <a:gd name="connsiteX5" fmla="*/ 0 w 3468368"/>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8" h="4019550">
                <a:moveTo>
                  <a:pt x="0" y="0"/>
                </a:moveTo>
                <a:lnTo>
                  <a:pt x="3084179" y="0"/>
                </a:lnTo>
                <a:cubicBezTo>
                  <a:pt x="3296361" y="0"/>
                  <a:pt x="3468368" y="172007"/>
                  <a:pt x="3468368" y="384189"/>
                </a:cubicBezTo>
                <a:lnTo>
                  <a:pt x="3468368" y="3635361"/>
                </a:lnTo>
                <a:cubicBezTo>
                  <a:pt x="3468368"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xmlns="" id="{C2D96A6F-CF8A-4B00-81B6-2C81DC836BF8}"/>
              </a:ext>
            </a:extLst>
          </p:cNvPr>
          <p:cNvSpPr>
            <a:spLocks noGrp="1"/>
          </p:cNvSpPr>
          <p:nvPr>
            <p:ph type="pic" sz="quarter" idx="14" hasCustomPrompt="1"/>
          </p:nvPr>
        </p:nvSpPr>
        <p:spPr>
          <a:xfrm>
            <a:off x="3319294" y="7433895"/>
            <a:ext cx="3468368" cy="4019550"/>
          </a:xfrm>
          <a:custGeom>
            <a:avLst/>
            <a:gdLst>
              <a:gd name="connsiteX0" fmla="*/ 0 w 3468368"/>
              <a:gd name="connsiteY0" fmla="*/ 0 h 4019550"/>
              <a:gd name="connsiteX1" fmla="*/ 3084179 w 3468368"/>
              <a:gd name="connsiteY1" fmla="*/ 0 h 4019550"/>
              <a:gd name="connsiteX2" fmla="*/ 3468368 w 3468368"/>
              <a:gd name="connsiteY2" fmla="*/ 384189 h 4019550"/>
              <a:gd name="connsiteX3" fmla="*/ 3468368 w 3468368"/>
              <a:gd name="connsiteY3" fmla="*/ 3635361 h 4019550"/>
              <a:gd name="connsiteX4" fmla="*/ 3084179 w 3468368"/>
              <a:gd name="connsiteY4" fmla="*/ 4019550 h 4019550"/>
              <a:gd name="connsiteX5" fmla="*/ 0 w 3468368"/>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8" h="4019550">
                <a:moveTo>
                  <a:pt x="0" y="0"/>
                </a:moveTo>
                <a:lnTo>
                  <a:pt x="3084179" y="0"/>
                </a:lnTo>
                <a:cubicBezTo>
                  <a:pt x="3296361" y="0"/>
                  <a:pt x="3468368" y="172007"/>
                  <a:pt x="3468368" y="384189"/>
                </a:cubicBezTo>
                <a:lnTo>
                  <a:pt x="3468368" y="3635361"/>
                </a:lnTo>
                <a:cubicBezTo>
                  <a:pt x="3468368"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3138057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4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accel="20000" decel="80000" fill="hold" grpId="0" nodeType="withEffect">
                                  <p:stCondLst>
                                    <p:cond delay="6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extLst mod="1">
    <p:ext uri="{DCECCB84-F9BA-43D5-87BE-67443E8EF086}">
      <p15:sldGuideLst xmlns:p15="http://schemas.microsoft.com/office/powerpoint/2012/main" xmlns=""/>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9CBF66C0-0EAC-492F-A28F-DB86D5A3ACBD}"/>
              </a:ext>
            </a:extLst>
          </p:cNvPr>
          <p:cNvSpPr>
            <a:spLocks noGrp="1"/>
          </p:cNvSpPr>
          <p:nvPr>
            <p:ph type="pic" sz="quarter" idx="11" hasCustomPrompt="1"/>
          </p:nvPr>
        </p:nvSpPr>
        <p:spPr>
          <a:xfrm>
            <a:off x="3410978" y="3059156"/>
            <a:ext cx="6835203" cy="14185700"/>
          </a:xfrm>
          <a:custGeom>
            <a:avLst/>
            <a:gdLst>
              <a:gd name="connsiteX0" fmla="*/ 819742 w 6835203"/>
              <a:gd name="connsiteY0" fmla="*/ 0 h 14185700"/>
              <a:gd name="connsiteX1" fmla="*/ 1416466 w 6835203"/>
              <a:gd name="connsiteY1" fmla="*/ 0 h 14185700"/>
              <a:gd name="connsiteX2" fmla="*/ 1537016 w 6835203"/>
              <a:gd name="connsiteY2" fmla="*/ 120678 h 14185700"/>
              <a:gd name="connsiteX3" fmla="*/ 1977025 w 6835203"/>
              <a:gd name="connsiteY3" fmla="*/ 561153 h 14185700"/>
              <a:gd name="connsiteX4" fmla="*/ 4858178 w 6835203"/>
              <a:gd name="connsiteY4" fmla="*/ 561153 h 14185700"/>
              <a:gd name="connsiteX5" fmla="*/ 5298186 w 6835203"/>
              <a:gd name="connsiteY5" fmla="*/ 120678 h 14185700"/>
              <a:gd name="connsiteX6" fmla="*/ 5418737 w 6835203"/>
              <a:gd name="connsiteY6" fmla="*/ 0 h 14185700"/>
              <a:gd name="connsiteX7" fmla="*/ 6015461 w 6835203"/>
              <a:gd name="connsiteY7" fmla="*/ 0 h 14185700"/>
              <a:gd name="connsiteX8" fmla="*/ 6835203 w 6835203"/>
              <a:gd name="connsiteY8" fmla="*/ 826644 h 14185700"/>
              <a:gd name="connsiteX9" fmla="*/ 6835203 w 6835203"/>
              <a:gd name="connsiteY9" fmla="*/ 13359055 h 14185700"/>
              <a:gd name="connsiteX10" fmla="*/ 6015461 w 6835203"/>
              <a:gd name="connsiteY10" fmla="*/ 14185700 h 14185700"/>
              <a:gd name="connsiteX11" fmla="*/ 819742 w 6835203"/>
              <a:gd name="connsiteY11" fmla="*/ 14185700 h 14185700"/>
              <a:gd name="connsiteX12" fmla="*/ 0 w 6835203"/>
              <a:gd name="connsiteY12" fmla="*/ 13359055 h 14185700"/>
              <a:gd name="connsiteX13" fmla="*/ 0 w 6835203"/>
              <a:gd name="connsiteY13" fmla="*/ 826644 h 14185700"/>
              <a:gd name="connsiteX14" fmla="*/ 819742 w 6835203"/>
              <a:gd name="connsiteY14" fmla="*/ 0 h 1418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35203" h="14185700">
                <a:moveTo>
                  <a:pt x="819742" y="0"/>
                </a:moveTo>
                <a:cubicBezTo>
                  <a:pt x="819742" y="0"/>
                  <a:pt x="819742" y="0"/>
                  <a:pt x="1416466" y="0"/>
                </a:cubicBezTo>
                <a:cubicBezTo>
                  <a:pt x="1482769" y="0"/>
                  <a:pt x="1537016" y="54305"/>
                  <a:pt x="1537016" y="120678"/>
                </a:cubicBezTo>
                <a:cubicBezTo>
                  <a:pt x="1537016" y="368068"/>
                  <a:pt x="1729897" y="561153"/>
                  <a:pt x="1977025" y="561153"/>
                </a:cubicBezTo>
                <a:cubicBezTo>
                  <a:pt x="1977025" y="561153"/>
                  <a:pt x="1977025" y="561153"/>
                  <a:pt x="4858178" y="561153"/>
                </a:cubicBezTo>
                <a:cubicBezTo>
                  <a:pt x="5099278" y="561153"/>
                  <a:pt x="5298186" y="368068"/>
                  <a:pt x="5298186" y="120678"/>
                </a:cubicBezTo>
                <a:cubicBezTo>
                  <a:pt x="5298186" y="54305"/>
                  <a:pt x="5352434" y="0"/>
                  <a:pt x="5418737" y="0"/>
                </a:cubicBezTo>
                <a:cubicBezTo>
                  <a:pt x="5418737" y="0"/>
                  <a:pt x="5418737" y="0"/>
                  <a:pt x="6015461" y="0"/>
                </a:cubicBezTo>
                <a:cubicBezTo>
                  <a:pt x="6467524" y="0"/>
                  <a:pt x="6829176" y="368068"/>
                  <a:pt x="6835203" y="826644"/>
                </a:cubicBezTo>
                <a:cubicBezTo>
                  <a:pt x="6835203" y="826644"/>
                  <a:pt x="6835203" y="826644"/>
                  <a:pt x="6835203" y="13359055"/>
                </a:cubicBezTo>
                <a:cubicBezTo>
                  <a:pt x="6829176" y="13817632"/>
                  <a:pt x="6467524" y="14185700"/>
                  <a:pt x="6015461" y="14185700"/>
                </a:cubicBezTo>
                <a:cubicBezTo>
                  <a:pt x="6015461" y="14185700"/>
                  <a:pt x="6015461" y="14185700"/>
                  <a:pt x="819742" y="14185700"/>
                </a:cubicBezTo>
                <a:cubicBezTo>
                  <a:pt x="367678" y="14185700"/>
                  <a:pt x="0" y="13811596"/>
                  <a:pt x="0" y="13359055"/>
                </a:cubicBezTo>
                <a:cubicBezTo>
                  <a:pt x="0" y="13359055"/>
                  <a:pt x="0" y="13359055"/>
                  <a:pt x="0" y="826644"/>
                </a:cubicBezTo>
                <a:cubicBezTo>
                  <a:pt x="0" y="374102"/>
                  <a:pt x="367678" y="0"/>
                  <a:pt x="819742" y="0"/>
                </a:cubicBez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 </a:t>
            </a:r>
          </a:p>
        </p:txBody>
      </p:sp>
    </p:spTree>
    <p:extLst>
      <p:ext uri="{BB962C8B-B14F-4D97-AF65-F5344CB8AC3E}">
        <p14:creationId xmlns:p14="http://schemas.microsoft.com/office/powerpoint/2010/main" val="4181894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4AB259CB-2195-4F6E-9097-B58EE3CF046C}"/>
              </a:ext>
            </a:extLst>
          </p:cNvPr>
          <p:cNvSpPr>
            <a:spLocks noGrp="1"/>
          </p:cNvSpPr>
          <p:nvPr>
            <p:ph type="pic" sz="quarter" idx="12" hasCustomPrompt="1"/>
          </p:nvPr>
        </p:nvSpPr>
        <p:spPr>
          <a:xfrm>
            <a:off x="14385611" y="4453516"/>
            <a:ext cx="17647188" cy="10541292"/>
          </a:xfrm>
          <a:custGeom>
            <a:avLst/>
            <a:gdLst>
              <a:gd name="connsiteX0" fmla="*/ 0 w 17647188"/>
              <a:gd name="connsiteY0" fmla="*/ 0 h 10541292"/>
              <a:gd name="connsiteX1" fmla="*/ 17647188 w 17647188"/>
              <a:gd name="connsiteY1" fmla="*/ 0 h 10541292"/>
              <a:gd name="connsiteX2" fmla="*/ 17647188 w 17647188"/>
              <a:gd name="connsiteY2" fmla="*/ 10541292 h 10541292"/>
              <a:gd name="connsiteX3" fmla="*/ 0 w 17647188"/>
              <a:gd name="connsiteY3" fmla="*/ 10541292 h 10541292"/>
            </a:gdLst>
            <a:ahLst/>
            <a:cxnLst>
              <a:cxn ang="0">
                <a:pos x="connsiteX0" y="connsiteY0"/>
              </a:cxn>
              <a:cxn ang="0">
                <a:pos x="connsiteX1" y="connsiteY1"/>
              </a:cxn>
              <a:cxn ang="0">
                <a:pos x="connsiteX2" y="connsiteY2"/>
              </a:cxn>
              <a:cxn ang="0">
                <a:pos x="connsiteX3" y="connsiteY3"/>
              </a:cxn>
            </a:cxnLst>
            <a:rect l="l" t="t" r="r" b="b"/>
            <a:pathLst>
              <a:path w="17647188" h="10541292">
                <a:moveTo>
                  <a:pt x="0" y="0"/>
                </a:moveTo>
                <a:lnTo>
                  <a:pt x="17647188" y="0"/>
                </a:lnTo>
                <a:lnTo>
                  <a:pt x="17647188" y="10541292"/>
                </a:lnTo>
                <a:lnTo>
                  <a:pt x="0" y="10541292"/>
                </a:ln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5" name="Picture Placeholder 4">
            <a:extLst>
              <a:ext uri="{FF2B5EF4-FFF2-40B4-BE49-F238E27FC236}">
                <a16:creationId xmlns:a16="http://schemas.microsoft.com/office/drawing/2014/main" xmlns="" id="{ACEADC5E-6949-4E34-8F9C-B5ED064D95EB}"/>
              </a:ext>
            </a:extLst>
          </p:cNvPr>
          <p:cNvSpPr>
            <a:spLocks noGrp="1"/>
          </p:cNvSpPr>
          <p:nvPr>
            <p:ph type="pic" sz="quarter" idx="11" hasCustomPrompt="1"/>
          </p:nvPr>
        </p:nvSpPr>
        <p:spPr>
          <a:xfrm>
            <a:off x="11479164" y="5567424"/>
            <a:ext cx="4097155" cy="8505228"/>
          </a:xfrm>
          <a:custGeom>
            <a:avLst/>
            <a:gdLst>
              <a:gd name="connsiteX0" fmla="*/ 491457 w 4097155"/>
              <a:gd name="connsiteY0" fmla="*/ 0 h 8505228"/>
              <a:gd name="connsiteX1" fmla="*/ 847688 w 4097155"/>
              <a:gd name="connsiteY1" fmla="*/ 0 h 8505228"/>
              <a:gd name="connsiteX2" fmla="*/ 920346 w 4097155"/>
              <a:gd name="connsiteY2" fmla="*/ 73444 h 8505228"/>
              <a:gd name="connsiteX3" fmla="*/ 1182725 w 4097155"/>
              <a:gd name="connsiteY3" fmla="*/ 338658 h 8505228"/>
              <a:gd name="connsiteX4" fmla="*/ 2912412 w 4097155"/>
              <a:gd name="connsiteY4" fmla="*/ 338658 h 8505228"/>
              <a:gd name="connsiteX5" fmla="*/ 3174791 w 4097155"/>
              <a:gd name="connsiteY5" fmla="*/ 73444 h 8505228"/>
              <a:gd name="connsiteX6" fmla="*/ 3247449 w 4097155"/>
              <a:gd name="connsiteY6" fmla="*/ 0 h 8505228"/>
              <a:gd name="connsiteX7" fmla="*/ 3604689 w 4097155"/>
              <a:gd name="connsiteY7" fmla="*/ 0 h 8505228"/>
              <a:gd name="connsiteX8" fmla="*/ 4097155 w 4097155"/>
              <a:gd name="connsiteY8" fmla="*/ 494727 h 8505228"/>
              <a:gd name="connsiteX9" fmla="*/ 4097155 w 4097155"/>
              <a:gd name="connsiteY9" fmla="*/ 8010502 h 8505228"/>
              <a:gd name="connsiteX10" fmla="*/ 3604689 w 4097155"/>
              <a:gd name="connsiteY10" fmla="*/ 8505228 h 8505228"/>
              <a:gd name="connsiteX11" fmla="*/ 491457 w 4097155"/>
              <a:gd name="connsiteY11" fmla="*/ 8505228 h 8505228"/>
              <a:gd name="connsiteX12" fmla="*/ 0 w 4097155"/>
              <a:gd name="connsiteY12" fmla="*/ 8008462 h 8505228"/>
              <a:gd name="connsiteX13" fmla="*/ 0 w 4097155"/>
              <a:gd name="connsiteY13" fmla="*/ 497788 h 8505228"/>
              <a:gd name="connsiteX14" fmla="*/ 491457 w 4097155"/>
              <a:gd name="connsiteY14" fmla="*/ 0 h 850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7155" h="8505228">
                <a:moveTo>
                  <a:pt x="491457" y="0"/>
                </a:moveTo>
                <a:cubicBezTo>
                  <a:pt x="491457" y="0"/>
                  <a:pt x="491457" y="0"/>
                  <a:pt x="847688" y="0"/>
                </a:cubicBezTo>
                <a:cubicBezTo>
                  <a:pt x="888053" y="0"/>
                  <a:pt x="920346" y="33662"/>
                  <a:pt x="920346" y="73444"/>
                </a:cubicBezTo>
                <a:cubicBezTo>
                  <a:pt x="920346" y="220332"/>
                  <a:pt x="1037407" y="338658"/>
                  <a:pt x="1182725" y="338658"/>
                </a:cubicBezTo>
                <a:cubicBezTo>
                  <a:pt x="1182725" y="338658"/>
                  <a:pt x="1182725" y="338658"/>
                  <a:pt x="2912412" y="338658"/>
                </a:cubicBezTo>
                <a:cubicBezTo>
                  <a:pt x="3057728" y="338658"/>
                  <a:pt x="3174791" y="220332"/>
                  <a:pt x="3174791" y="73444"/>
                </a:cubicBezTo>
                <a:cubicBezTo>
                  <a:pt x="3174791" y="33662"/>
                  <a:pt x="3208093" y="0"/>
                  <a:pt x="3247449" y="0"/>
                </a:cubicBezTo>
                <a:cubicBezTo>
                  <a:pt x="3247449" y="0"/>
                  <a:pt x="3247449" y="0"/>
                  <a:pt x="3604689" y="0"/>
                </a:cubicBezTo>
                <a:cubicBezTo>
                  <a:pt x="3875141" y="0"/>
                  <a:pt x="4095137" y="221352"/>
                  <a:pt x="4097155" y="494727"/>
                </a:cubicBezTo>
                <a:cubicBezTo>
                  <a:pt x="4097155" y="494727"/>
                  <a:pt x="4097155" y="494727"/>
                  <a:pt x="4097155" y="8010502"/>
                </a:cubicBezTo>
                <a:cubicBezTo>
                  <a:pt x="4095137" y="8283876"/>
                  <a:pt x="3875141" y="8505228"/>
                  <a:pt x="3604689" y="8505228"/>
                </a:cubicBezTo>
                <a:cubicBezTo>
                  <a:pt x="3604689" y="8505228"/>
                  <a:pt x="3604689" y="8505228"/>
                  <a:pt x="491457" y="8505228"/>
                </a:cubicBezTo>
                <a:cubicBezTo>
                  <a:pt x="219995" y="8505228"/>
                  <a:pt x="0" y="8282856"/>
                  <a:pt x="0" y="8008462"/>
                </a:cubicBezTo>
                <a:cubicBezTo>
                  <a:pt x="0" y="8008462"/>
                  <a:pt x="0" y="8008462"/>
                  <a:pt x="0" y="497788"/>
                </a:cubicBezTo>
                <a:cubicBezTo>
                  <a:pt x="0" y="223391"/>
                  <a:pt x="219995" y="0"/>
                  <a:pt x="491457" y="0"/>
                </a:cubicBez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 </a:t>
            </a:r>
          </a:p>
        </p:txBody>
      </p:sp>
    </p:spTree>
    <p:extLst>
      <p:ext uri="{BB962C8B-B14F-4D97-AF65-F5344CB8AC3E}">
        <p14:creationId xmlns:p14="http://schemas.microsoft.com/office/powerpoint/2010/main" val="2676307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B8036E25-B8DE-4A4F-92C9-8B174C409513}"/>
              </a:ext>
            </a:extLst>
          </p:cNvPr>
          <p:cNvSpPr>
            <a:spLocks noGrp="1"/>
          </p:cNvSpPr>
          <p:nvPr>
            <p:ph type="pic" sz="quarter" idx="11" hasCustomPrompt="1"/>
          </p:nvPr>
        </p:nvSpPr>
        <p:spPr>
          <a:xfrm rot="18000000">
            <a:off x="2589446" y="5616055"/>
            <a:ext cx="10912599" cy="14702293"/>
          </a:xfrm>
          <a:custGeom>
            <a:avLst/>
            <a:gdLst>
              <a:gd name="connsiteX0" fmla="*/ 10912598 w 10912599"/>
              <a:gd name="connsiteY0" fmla="*/ 0 h 14702293"/>
              <a:gd name="connsiteX1" fmla="*/ 10912599 w 10912599"/>
              <a:gd name="connsiteY1" fmla="*/ 14702293 h 14702293"/>
              <a:gd name="connsiteX2" fmla="*/ 0 w 10912599"/>
              <a:gd name="connsiteY2" fmla="*/ 14702292 h 14702293"/>
              <a:gd name="connsiteX3" fmla="*/ 0 w 10912599"/>
              <a:gd name="connsiteY3" fmla="*/ 1 h 14702293"/>
            </a:gdLst>
            <a:ahLst/>
            <a:cxnLst>
              <a:cxn ang="0">
                <a:pos x="connsiteX0" y="connsiteY0"/>
              </a:cxn>
              <a:cxn ang="0">
                <a:pos x="connsiteX1" y="connsiteY1"/>
              </a:cxn>
              <a:cxn ang="0">
                <a:pos x="connsiteX2" y="connsiteY2"/>
              </a:cxn>
              <a:cxn ang="0">
                <a:pos x="connsiteX3" y="connsiteY3"/>
              </a:cxn>
            </a:cxnLst>
            <a:rect l="l" t="t" r="r" b="b"/>
            <a:pathLst>
              <a:path w="10912599" h="14702293">
                <a:moveTo>
                  <a:pt x="10912598" y="0"/>
                </a:moveTo>
                <a:lnTo>
                  <a:pt x="10912599" y="14702293"/>
                </a:lnTo>
                <a:lnTo>
                  <a:pt x="0" y="14702292"/>
                </a:lnTo>
                <a:lnTo>
                  <a:pt x="0" y="1"/>
                </a:ln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9" name="Picture Placeholder 8">
            <a:extLst>
              <a:ext uri="{FF2B5EF4-FFF2-40B4-BE49-F238E27FC236}">
                <a16:creationId xmlns:a16="http://schemas.microsoft.com/office/drawing/2014/main" xmlns="" id="{EF6CDAD3-6FA8-4842-8F92-9C214B8F2C5B}"/>
              </a:ext>
            </a:extLst>
          </p:cNvPr>
          <p:cNvSpPr>
            <a:spLocks noGrp="1"/>
          </p:cNvSpPr>
          <p:nvPr>
            <p:ph type="pic" sz="quarter" idx="12" hasCustomPrompt="1"/>
          </p:nvPr>
        </p:nvSpPr>
        <p:spPr>
          <a:xfrm rot="18000000">
            <a:off x="12457345" y="-4061345"/>
            <a:ext cx="10912599" cy="14702293"/>
          </a:xfrm>
          <a:custGeom>
            <a:avLst/>
            <a:gdLst>
              <a:gd name="connsiteX0" fmla="*/ 10912599 w 10912599"/>
              <a:gd name="connsiteY0" fmla="*/ 0 h 14702293"/>
              <a:gd name="connsiteX1" fmla="*/ 10912599 w 10912599"/>
              <a:gd name="connsiteY1" fmla="*/ 14702293 h 14702293"/>
              <a:gd name="connsiteX2" fmla="*/ 0 w 10912599"/>
              <a:gd name="connsiteY2" fmla="*/ 14702292 h 14702293"/>
              <a:gd name="connsiteX3" fmla="*/ 0 w 10912599"/>
              <a:gd name="connsiteY3" fmla="*/ 1 h 14702293"/>
            </a:gdLst>
            <a:ahLst/>
            <a:cxnLst>
              <a:cxn ang="0">
                <a:pos x="connsiteX0" y="connsiteY0"/>
              </a:cxn>
              <a:cxn ang="0">
                <a:pos x="connsiteX1" y="connsiteY1"/>
              </a:cxn>
              <a:cxn ang="0">
                <a:pos x="connsiteX2" y="connsiteY2"/>
              </a:cxn>
              <a:cxn ang="0">
                <a:pos x="connsiteX3" y="connsiteY3"/>
              </a:cxn>
            </a:cxnLst>
            <a:rect l="l" t="t" r="r" b="b"/>
            <a:pathLst>
              <a:path w="10912599" h="14702293">
                <a:moveTo>
                  <a:pt x="10912599" y="0"/>
                </a:moveTo>
                <a:lnTo>
                  <a:pt x="10912599" y="14702293"/>
                </a:lnTo>
                <a:lnTo>
                  <a:pt x="0" y="14702292"/>
                </a:lnTo>
                <a:lnTo>
                  <a:pt x="0" y="1"/>
                </a:ln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230768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xmlns="" id="{54007A4B-E846-4041-B98F-32177C9A5EF1}"/>
              </a:ext>
            </a:extLst>
          </p:cNvPr>
          <p:cNvSpPr>
            <a:spLocks noGrp="1"/>
          </p:cNvSpPr>
          <p:nvPr>
            <p:ph type="pic" sz="quarter" idx="11" hasCustomPrompt="1"/>
          </p:nvPr>
        </p:nvSpPr>
        <p:spPr>
          <a:xfrm>
            <a:off x="5186342" y="7683987"/>
            <a:ext cx="13978047" cy="10323409"/>
          </a:xfrm>
          <a:custGeom>
            <a:avLst/>
            <a:gdLst>
              <a:gd name="connsiteX0" fmla="*/ 95034 w 12295188"/>
              <a:gd name="connsiteY0" fmla="*/ 0 h 7808913"/>
              <a:gd name="connsiteX1" fmla="*/ 12200154 w 12295188"/>
              <a:gd name="connsiteY1" fmla="*/ 0 h 7808913"/>
              <a:gd name="connsiteX2" fmla="*/ 12295188 w 12295188"/>
              <a:gd name="connsiteY2" fmla="*/ 95034 h 7808913"/>
              <a:gd name="connsiteX3" fmla="*/ 12295188 w 12295188"/>
              <a:gd name="connsiteY3" fmla="*/ 7713879 h 7808913"/>
              <a:gd name="connsiteX4" fmla="*/ 12200154 w 12295188"/>
              <a:gd name="connsiteY4" fmla="*/ 7808913 h 7808913"/>
              <a:gd name="connsiteX5" fmla="*/ 95034 w 12295188"/>
              <a:gd name="connsiteY5" fmla="*/ 7808913 h 7808913"/>
              <a:gd name="connsiteX6" fmla="*/ 0 w 12295188"/>
              <a:gd name="connsiteY6" fmla="*/ 7713879 h 7808913"/>
              <a:gd name="connsiteX7" fmla="*/ 0 w 12295188"/>
              <a:gd name="connsiteY7" fmla="*/ 95034 h 7808913"/>
              <a:gd name="connsiteX8" fmla="*/ 95034 w 12295188"/>
              <a:gd name="connsiteY8" fmla="*/ 0 h 78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5188" h="7808913">
                <a:moveTo>
                  <a:pt x="95034" y="0"/>
                </a:moveTo>
                <a:lnTo>
                  <a:pt x="12200154" y="0"/>
                </a:lnTo>
                <a:cubicBezTo>
                  <a:pt x="12252640" y="0"/>
                  <a:pt x="12295188" y="42548"/>
                  <a:pt x="12295188" y="95034"/>
                </a:cubicBezTo>
                <a:lnTo>
                  <a:pt x="12295188" y="7713879"/>
                </a:lnTo>
                <a:cubicBezTo>
                  <a:pt x="12295188" y="7766365"/>
                  <a:pt x="12252640" y="7808913"/>
                  <a:pt x="12200154" y="7808913"/>
                </a:cubicBezTo>
                <a:lnTo>
                  <a:pt x="95034" y="7808913"/>
                </a:lnTo>
                <a:cubicBezTo>
                  <a:pt x="42548" y="7808913"/>
                  <a:pt x="0" y="7766365"/>
                  <a:pt x="0" y="7713879"/>
                </a:cubicBezTo>
                <a:lnTo>
                  <a:pt x="0" y="95034"/>
                </a:lnTo>
                <a:cubicBezTo>
                  <a:pt x="0" y="42548"/>
                  <a:pt x="42548" y="0"/>
                  <a:pt x="95034" y="0"/>
                </a:cubicBez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538378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xmlns="" id="{9F916D3A-D31D-422A-A6C2-665376B1BA9A}"/>
              </a:ext>
            </a:extLst>
          </p:cNvPr>
          <p:cNvSpPr>
            <a:spLocks noGrp="1"/>
          </p:cNvSpPr>
          <p:nvPr>
            <p:ph type="pic" sz="quarter" idx="11" hasCustomPrompt="1"/>
          </p:nvPr>
        </p:nvSpPr>
        <p:spPr>
          <a:xfrm>
            <a:off x="1563687" y="0"/>
            <a:ext cx="10629901" cy="13716000"/>
          </a:xfrm>
          <a:custGeom>
            <a:avLst/>
            <a:gdLst>
              <a:gd name="connsiteX0" fmla="*/ 95034 w 12295188"/>
              <a:gd name="connsiteY0" fmla="*/ 0 h 7808913"/>
              <a:gd name="connsiteX1" fmla="*/ 12200154 w 12295188"/>
              <a:gd name="connsiteY1" fmla="*/ 0 h 7808913"/>
              <a:gd name="connsiteX2" fmla="*/ 12295188 w 12295188"/>
              <a:gd name="connsiteY2" fmla="*/ 95034 h 7808913"/>
              <a:gd name="connsiteX3" fmla="*/ 12295188 w 12295188"/>
              <a:gd name="connsiteY3" fmla="*/ 7713879 h 7808913"/>
              <a:gd name="connsiteX4" fmla="*/ 12200154 w 12295188"/>
              <a:gd name="connsiteY4" fmla="*/ 7808913 h 7808913"/>
              <a:gd name="connsiteX5" fmla="*/ 95034 w 12295188"/>
              <a:gd name="connsiteY5" fmla="*/ 7808913 h 7808913"/>
              <a:gd name="connsiteX6" fmla="*/ 0 w 12295188"/>
              <a:gd name="connsiteY6" fmla="*/ 7713879 h 7808913"/>
              <a:gd name="connsiteX7" fmla="*/ 0 w 12295188"/>
              <a:gd name="connsiteY7" fmla="*/ 95034 h 7808913"/>
              <a:gd name="connsiteX8" fmla="*/ 95034 w 12295188"/>
              <a:gd name="connsiteY8" fmla="*/ 0 h 78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5188" h="7808913">
                <a:moveTo>
                  <a:pt x="95034" y="0"/>
                </a:moveTo>
                <a:lnTo>
                  <a:pt x="12200154" y="0"/>
                </a:lnTo>
                <a:cubicBezTo>
                  <a:pt x="12252640" y="0"/>
                  <a:pt x="12295188" y="42548"/>
                  <a:pt x="12295188" y="95034"/>
                </a:cubicBezTo>
                <a:lnTo>
                  <a:pt x="12295188" y="7713879"/>
                </a:lnTo>
                <a:cubicBezTo>
                  <a:pt x="12295188" y="7766365"/>
                  <a:pt x="12252640" y="7808913"/>
                  <a:pt x="12200154" y="7808913"/>
                </a:cubicBezTo>
                <a:lnTo>
                  <a:pt x="95034" y="7808913"/>
                </a:lnTo>
                <a:cubicBezTo>
                  <a:pt x="42548" y="7808913"/>
                  <a:pt x="0" y="7766365"/>
                  <a:pt x="0" y="7713879"/>
                </a:cubicBezTo>
                <a:lnTo>
                  <a:pt x="0" y="95034"/>
                </a:lnTo>
                <a:cubicBezTo>
                  <a:pt x="0" y="42548"/>
                  <a:pt x="42548" y="0"/>
                  <a:pt x="95034" y="0"/>
                </a:cubicBez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868505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93553382-31E9-4CA2-A874-9E5D59C5803D}"/>
              </a:ext>
            </a:extLst>
          </p:cNvPr>
          <p:cNvSpPr>
            <a:spLocks noGrp="1" noChangeAspect="1"/>
          </p:cNvSpPr>
          <p:nvPr>
            <p:ph type="pic" sz="quarter" idx="11" hasCustomPrompt="1"/>
          </p:nvPr>
        </p:nvSpPr>
        <p:spPr>
          <a:xfrm>
            <a:off x="10118724" y="2439988"/>
            <a:ext cx="4121150" cy="8555038"/>
          </a:xfrm>
          <a:custGeom>
            <a:avLst/>
            <a:gdLst>
              <a:gd name="connsiteX0" fmla="*/ 494335 w 4121150"/>
              <a:gd name="connsiteY0" fmla="*/ 0 h 8555038"/>
              <a:gd name="connsiteX1" fmla="*/ 852652 w 4121150"/>
              <a:gd name="connsiteY1" fmla="*/ 0 h 8555038"/>
              <a:gd name="connsiteX2" fmla="*/ 925736 w 4121150"/>
              <a:gd name="connsiteY2" fmla="*/ 73874 h 8555038"/>
              <a:gd name="connsiteX3" fmla="*/ 1189652 w 4121150"/>
              <a:gd name="connsiteY3" fmla="*/ 340642 h 8555038"/>
              <a:gd name="connsiteX4" fmla="*/ 2929468 w 4121150"/>
              <a:gd name="connsiteY4" fmla="*/ 340642 h 8555038"/>
              <a:gd name="connsiteX5" fmla="*/ 3193384 w 4121150"/>
              <a:gd name="connsiteY5" fmla="*/ 73874 h 8555038"/>
              <a:gd name="connsiteX6" fmla="*/ 3266468 w 4121150"/>
              <a:gd name="connsiteY6" fmla="*/ 0 h 8555038"/>
              <a:gd name="connsiteX7" fmla="*/ 3625800 w 4121150"/>
              <a:gd name="connsiteY7" fmla="*/ 0 h 8555038"/>
              <a:gd name="connsiteX8" fmla="*/ 4121150 w 4121150"/>
              <a:gd name="connsiteY8" fmla="*/ 497625 h 8555038"/>
              <a:gd name="connsiteX9" fmla="*/ 4121150 w 4121150"/>
              <a:gd name="connsiteY9" fmla="*/ 8057414 h 8555038"/>
              <a:gd name="connsiteX10" fmla="*/ 3625800 w 4121150"/>
              <a:gd name="connsiteY10" fmla="*/ 8555038 h 8555038"/>
              <a:gd name="connsiteX11" fmla="*/ 494335 w 4121150"/>
              <a:gd name="connsiteY11" fmla="*/ 8555038 h 8555038"/>
              <a:gd name="connsiteX12" fmla="*/ 0 w 4121150"/>
              <a:gd name="connsiteY12" fmla="*/ 8055362 h 8555038"/>
              <a:gd name="connsiteX13" fmla="*/ 0 w 4121150"/>
              <a:gd name="connsiteY13" fmla="*/ 500703 h 8555038"/>
              <a:gd name="connsiteX14" fmla="*/ 494335 w 4121150"/>
              <a:gd name="connsiteY14" fmla="*/ 0 h 855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21150" h="8555038">
                <a:moveTo>
                  <a:pt x="494335" y="0"/>
                </a:moveTo>
                <a:cubicBezTo>
                  <a:pt x="494335" y="0"/>
                  <a:pt x="494335" y="0"/>
                  <a:pt x="852652" y="0"/>
                </a:cubicBezTo>
                <a:cubicBezTo>
                  <a:pt x="893254" y="0"/>
                  <a:pt x="925736" y="33859"/>
                  <a:pt x="925736" y="73874"/>
                </a:cubicBezTo>
                <a:cubicBezTo>
                  <a:pt x="925736" y="221623"/>
                  <a:pt x="1043483" y="340642"/>
                  <a:pt x="1189652" y="340642"/>
                </a:cubicBezTo>
                <a:cubicBezTo>
                  <a:pt x="1189652" y="340642"/>
                  <a:pt x="1189652" y="340642"/>
                  <a:pt x="2929468" y="340642"/>
                </a:cubicBezTo>
                <a:cubicBezTo>
                  <a:pt x="3075636" y="340642"/>
                  <a:pt x="3193384" y="221623"/>
                  <a:pt x="3193384" y="73874"/>
                </a:cubicBezTo>
                <a:cubicBezTo>
                  <a:pt x="3193384" y="33859"/>
                  <a:pt x="3226881" y="0"/>
                  <a:pt x="3266468" y="0"/>
                </a:cubicBezTo>
                <a:cubicBezTo>
                  <a:pt x="3266468" y="0"/>
                  <a:pt x="3266468" y="0"/>
                  <a:pt x="3625800" y="0"/>
                </a:cubicBezTo>
                <a:cubicBezTo>
                  <a:pt x="3897836" y="0"/>
                  <a:pt x="4119120" y="222649"/>
                  <a:pt x="4121150" y="497625"/>
                </a:cubicBezTo>
                <a:cubicBezTo>
                  <a:pt x="4121150" y="497625"/>
                  <a:pt x="4121150" y="497625"/>
                  <a:pt x="4121150" y="8057414"/>
                </a:cubicBezTo>
                <a:cubicBezTo>
                  <a:pt x="4119120" y="8332390"/>
                  <a:pt x="3897836" y="8555038"/>
                  <a:pt x="3625800" y="8555038"/>
                </a:cubicBezTo>
                <a:cubicBezTo>
                  <a:pt x="3625800" y="8555038"/>
                  <a:pt x="3625800" y="8555038"/>
                  <a:pt x="494335" y="8555038"/>
                </a:cubicBezTo>
                <a:cubicBezTo>
                  <a:pt x="221283" y="8555038"/>
                  <a:pt x="0" y="8331364"/>
                  <a:pt x="0" y="8055362"/>
                </a:cubicBezTo>
                <a:cubicBezTo>
                  <a:pt x="0" y="8055362"/>
                  <a:pt x="0" y="8055362"/>
                  <a:pt x="0" y="500703"/>
                </a:cubicBezTo>
                <a:cubicBezTo>
                  <a:pt x="0" y="224700"/>
                  <a:pt x="221283" y="0"/>
                  <a:pt x="494335" y="0"/>
                </a:cubicBez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457497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C88DE0D-594F-4FB2-9C6A-9AA9D524F309}"/>
              </a:ext>
            </a:extLst>
          </p:cNvPr>
          <p:cNvSpPr>
            <a:spLocks noGrp="1" noChangeAspect="1"/>
          </p:cNvSpPr>
          <p:nvPr>
            <p:ph type="pic" sz="quarter" idx="11" hasCustomPrompt="1"/>
          </p:nvPr>
        </p:nvSpPr>
        <p:spPr>
          <a:xfrm>
            <a:off x="6138893" y="3821781"/>
            <a:ext cx="12525433" cy="6033776"/>
          </a:xfrm>
          <a:custGeom>
            <a:avLst/>
            <a:gdLst>
              <a:gd name="connsiteX0" fmla="*/ 731576 w 12525433"/>
              <a:gd name="connsiteY0" fmla="*/ 0 h 6033776"/>
              <a:gd name="connsiteX1" fmla="*/ 11792355 w 12525433"/>
              <a:gd name="connsiteY1" fmla="*/ 0 h 6033776"/>
              <a:gd name="connsiteX2" fmla="*/ 12525433 w 12525433"/>
              <a:gd name="connsiteY2" fmla="*/ 723756 h 6033776"/>
              <a:gd name="connsiteX3" fmla="*/ 12525433 w 12525433"/>
              <a:gd name="connsiteY3" fmla="*/ 1248369 h 6033776"/>
              <a:gd name="connsiteX4" fmla="*/ 12417275 w 12525433"/>
              <a:gd name="connsiteY4" fmla="*/ 1355371 h 6033776"/>
              <a:gd name="connsiteX5" fmla="*/ 12026699 w 12525433"/>
              <a:gd name="connsiteY5" fmla="*/ 1741770 h 6033776"/>
              <a:gd name="connsiteX6" fmla="*/ 12026699 w 12525433"/>
              <a:gd name="connsiteY6" fmla="*/ 4289035 h 6033776"/>
              <a:gd name="connsiteX7" fmla="*/ 12417275 w 12525433"/>
              <a:gd name="connsiteY7" fmla="*/ 4675434 h 6033776"/>
              <a:gd name="connsiteX8" fmla="*/ 12525433 w 12525433"/>
              <a:gd name="connsiteY8" fmla="*/ 4782436 h 6033776"/>
              <a:gd name="connsiteX9" fmla="*/ 12525433 w 12525433"/>
              <a:gd name="connsiteY9" fmla="*/ 5308534 h 6033776"/>
              <a:gd name="connsiteX10" fmla="*/ 11796861 w 12525433"/>
              <a:gd name="connsiteY10" fmla="*/ 6033776 h 6033776"/>
              <a:gd name="connsiteX11" fmla="*/ 728571 w 12525433"/>
              <a:gd name="connsiteY11" fmla="*/ 6033776 h 6033776"/>
              <a:gd name="connsiteX12" fmla="*/ 0 w 12525433"/>
              <a:gd name="connsiteY12" fmla="*/ 5308534 h 6033776"/>
              <a:gd name="connsiteX13" fmla="*/ 0 w 12525433"/>
              <a:gd name="connsiteY13" fmla="*/ 723756 h 6033776"/>
              <a:gd name="connsiteX14" fmla="*/ 731576 w 12525433"/>
              <a:gd name="connsiteY14" fmla="*/ 0 h 603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25433" h="6033776">
                <a:moveTo>
                  <a:pt x="731576" y="0"/>
                </a:moveTo>
                <a:cubicBezTo>
                  <a:pt x="731576" y="0"/>
                  <a:pt x="731576" y="0"/>
                  <a:pt x="11792355" y="0"/>
                </a:cubicBezTo>
                <a:cubicBezTo>
                  <a:pt x="12196451" y="0"/>
                  <a:pt x="12525433" y="323981"/>
                  <a:pt x="12525433" y="723756"/>
                </a:cubicBezTo>
                <a:cubicBezTo>
                  <a:pt x="12525433" y="723756"/>
                  <a:pt x="12525433" y="723756"/>
                  <a:pt x="12525433" y="1248369"/>
                </a:cubicBezTo>
                <a:cubicBezTo>
                  <a:pt x="12525433" y="1307814"/>
                  <a:pt x="12475861" y="1355371"/>
                  <a:pt x="12417275" y="1355371"/>
                </a:cubicBezTo>
                <a:cubicBezTo>
                  <a:pt x="12200955" y="1355371"/>
                  <a:pt x="12026699" y="1527764"/>
                  <a:pt x="12026699" y="1741770"/>
                </a:cubicBezTo>
                <a:cubicBezTo>
                  <a:pt x="12026699" y="1741770"/>
                  <a:pt x="12026699" y="1741770"/>
                  <a:pt x="12026699" y="4289035"/>
                </a:cubicBezTo>
                <a:cubicBezTo>
                  <a:pt x="12026699" y="4503040"/>
                  <a:pt x="12200955" y="4675434"/>
                  <a:pt x="12417275" y="4675434"/>
                </a:cubicBezTo>
                <a:cubicBezTo>
                  <a:pt x="12475861" y="4675434"/>
                  <a:pt x="12525433" y="4724477"/>
                  <a:pt x="12525433" y="4782436"/>
                </a:cubicBezTo>
                <a:cubicBezTo>
                  <a:pt x="12525433" y="4782436"/>
                  <a:pt x="12525433" y="4782436"/>
                  <a:pt x="12525433" y="5308534"/>
                </a:cubicBezTo>
                <a:cubicBezTo>
                  <a:pt x="12525433" y="5706822"/>
                  <a:pt x="12199453" y="6030804"/>
                  <a:pt x="11796861" y="6033776"/>
                </a:cubicBezTo>
                <a:cubicBezTo>
                  <a:pt x="11796861" y="6033776"/>
                  <a:pt x="11796861" y="6033776"/>
                  <a:pt x="728571" y="6033776"/>
                </a:cubicBezTo>
                <a:cubicBezTo>
                  <a:pt x="325979" y="6030804"/>
                  <a:pt x="0" y="5706822"/>
                  <a:pt x="0" y="5308534"/>
                </a:cubicBezTo>
                <a:cubicBezTo>
                  <a:pt x="0" y="5308534"/>
                  <a:pt x="0" y="5308534"/>
                  <a:pt x="0" y="723756"/>
                </a:cubicBezTo>
                <a:cubicBezTo>
                  <a:pt x="0" y="323981"/>
                  <a:pt x="327481" y="0"/>
                  <a:pt x="731576" y="0"/>
                </a:cubicBez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636483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101FAD4B-9998-4B20-903F-710F07EA3843}"/>
              </a:ext>
            </a:extLst>
          </p:cNvPr>
          <p:cNvSpPr>
            <a:spLocks noGrp="1" noChangeAspect="1"/>
          </p:cNvSpPr>
          <p:nvPr>
            <p:ph type="pic" sz="quarter" idx="11" hasCustomPrompt="1"/>
          </p:nvPr>
        </p:nvSpPr>
        <p:spPr>
          <a:xfrm>
            <a:off x="-1240503" y="2701131"/>
            <a:ext cx="12295188" cy="7808913"/>
          </a:xfrm>
          <a:custGeom>
            <a:avLst/>
            <a:gdLst>
              <a:gd name="connsiteX0" fmla="*/ 95034 w 12295188"/>
              <a:gd name="connsiteY0" fmla="*/ 0 h 7808913"/>
              <a:gd name="connsiteX1" fmla="*/ 12200154 w 12295188"/>
              <a:gd name="connsiteY1" fmla="*/ 0 h 7808913"/>
              <a:gd name="connsiteX2" fmla="*/ 12295188 w 12295188"/>
              <a:gd name="connsiteY2" fmla="*/ 95034 h 7808913"/>
              <a:gd name="connsiteX3" fmla="*/ 12295188 w 12295188"/>
              <a:gd name="connsiteY3" fmla="*/ 7713879 h 7808913"/>
              <a:gd name="connsiteX4" fmla="*/ 12200154 w 12295188"/>
              <a:gd name="connsiteY4" fmla="*/ 7808913 h 7808913"/>
              <a:gd name="connsiteX5" fmla="*/ 95034 w 12295188"/>
              <a:gd name="connsiteY5" fmla="*/ 7808913 h 7808913"/>
              <a:gd name="connsiteX6" fmla="*/ 0 w 12295188"/>
              <a:gd name="connsiteY6" fmla="*/ 7713879 h 7808913"/>
              <a:gd name="connsiteX7" fmla="*/ 0 w 12295188"/>
              <a:gd name="connsiteY7" fmla="*/ 95034 h 7808913"/>
              <a:gd name="connsiteX8" fmla="*/ 95034 w 12295188"/>
              <a:gd name="connsiteY8" fmla="*/ 0 h 78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5188" h="7808913">
                <a:moveTo>
                  <a:pt x="95034" y="0"/>
                </a:moveTo>
                <a:lnTo>
                  <a:pt x="12200154" y="0"/>
                </a:lnTo>
                <a:cubicBezTo>
                  <a:pt x="12252640" y="0"/>
                  <a:pt x="12295188" y="42548"/>
                  <a:pt x="12295188" y="95034"/>
                </a:cubicBezTo>
                <a:lnTo>
                  <a:pt x="12295188" y="7713879"/>
                </a:lnTo>
                <a:cubicBezTo>
                  <a:pt x="12295188" y="7766365"/>
                  <a:pt x="12252640" y="7808913"/>
                  <a:pt x="12200154" y="7808913"/>
                </a:cubicBezTo>
                <a:lnTo>
                  <a:pt x="95034" y="7808913"/>
                </a:lnTo>
                <a:cubicBezTo>
                  <a:pt x="42548" y="7808913"/>
                  <a:pt x="0" y="7766365"/>
                  <a:pt x="0" y="7713879"/>
                </a:cubicBezTo>
                <a:lnTo>
                  <a:pt x="0" y="95034"/>
                </a:lnTo>
                <a:cubicBezTo>
                  <a:pt x="0" y="42548"/>
                  <a:pt x="42548" y="0"/>
                  <a:pt x="95034" y="0"/>
                </a:cubicBezTo>
                <a:close/>
              </a:path>
            </a:pathLst>
          </a:custGeom>
          <a:blipFill dpi="0" rotWithShape="1">
            <a:blip r:embed="rId2"/>
            <a:srcRect/>
            <a:tile tx="0" ty="0" sx="100000" sy="100000" flip="none" algn="ctr"/>
          </a:blip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075776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74A08130-B068-46E2-BA14-A39156E6308F}"/>
              </a:ext>
            </a:extLst>
          </p:cNvPr>
          <p:cNvSpPr>
            <a:spLocks noGrp="1" noChangeAspect="1"/>
          </p:cNvSpPr>
          <p:nvPr>
            <p:ph type="pic" sz="quarter" idx="11" hasCustomPrompt="1"/>
          </p:nvPr>
        </p:nvSpPr>
        <p:spPr>
          <a:xfrm>
            <a:off x="4234783" y="9260732"/>
            <a:ext cx="3501958" cy="2607012"/>
          </a:xfrm>
          <a:custGeom>
            <a:avLst/>
            <a:gdLst>
              <a:gd name="connsiteX0" fmla="*/ 162130 w 3501958"/>
              <a:gd name="connsiteY0" fmla="*/ 0 h 2607012"/>
              <a:gd name="connsiteX1" fmla="*/ 3339828 w 3501958"/>
              <a:gd name="connsiteY1" fmla="*/ 0 h 2607012"/>
              <a:gd name="connsiteX2" fmla="*/ 3501958 w 3501958"/>
              <a:gd name="connsiteY2" fmla="*/ 162130 h 2607012"/>
              <a:gd name="connsiteX3" fmla="*/ 3501958 w 3501958"/>
              <a:gd name="connsiteY3" fmla="*/ 2444882 h 2607012"/>
              <a:gd name="connsiteX4" fmla="*/ 3339828 w 3501958"/>
              <a:gd name="connsiteY4" fmla="*/ 2607012 h 2607012"/>
              <a:gd name="connsiteX5" fmla="*/ 162130 w 3501958"/>
              <a:gd name="connsiteY5" fmla="*/ 2607012 h 2607012"/>
              <a:gd name="connsiteX6" fmla="*/ 0 w 3501958"/>
              <a:gd name="connsiteY6" fmla="*/ 2444882 h 2607012"/>
              <a:gd name="connsiteX7" fmla="*/ 0 w 3501958"/>
              <a:gd name="connsiteY7" fmla="*/ 162130 h 2607012"/>
              <a:gd name="connsiteX8" fmla="*/ 162130 w 3501958"/>
              <a:gd name="connsiteY8" fmla="*/ 0 h 26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1958" h="2607012">
                <a:moveTo>
                  <a:pt x="162130" y="0"/>
                </a:moveTo>
                <a:lnTo>
                  <a:pt x="3339828" y="0"/>
                </a:lnTo>
                <a:cubicBezTo>
                  <a:pt x="3429370" y="0"/>
                  <a:pt x="3501958" y="72588"/>
                  <a:pt x="3501958" y="162130"/>
                </a:cubicBezTo>
                <a:lnTo>
                  <a:pt x="3501958" y="2444882"/>
                </a:lnTo>
                <a:cubicBezTo>
                  <a:pt x="3501958" y="2534424"/>
                  <a:pt x="3429370" y="2607012"/>
                  <a:pt x="3339828" y="2607012"/>
                </a:cubicBezTo>
                <a:lnTo>
                  <a:pt x="162130" y="2607012"/>
                </a:lnTo>
                <a:cubicBezTo>
                  <a:pt x="72588" y="2607012"/>
                  <a:pt x="0" y="2534424"/>
                  <a:pt x="0" y="2444882"/>
                </a:cubicBezTo>
                <a:lnTo>
                  <a:pt x="0" y="162130"/>
                </a:lnTo>
                <a:cubicBezTo>
                  <a:pt x="0" y="72588"/>
                  <a:pt x="72588" y="0"/>
                  <a:pt x="16213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1" name="Picture Placeholder 10">
            <a:extLst>
              <a:ext uri="{FF2B5EF4-FFF2-40B4-BE49-F238E27FC236}">
                <a16:creationId xmlns:a16="http://schemas.microsoft.com/office/drawing/2014/main" xmlns="" id="{A41B87C0-CD1A-4250-A302-570CC5A1A25C}"/>
              </a:ext>
            </a:extLst>
          </p:cNvPr>
          <p:cNvSpPr>
            <a:spLocks noGrp="1" noChangeAspect="1"/>
          </p:cNvSpPr>
          <p:nvPr>
            <p:ph type="pic" sz="quarter" idx="12" hasCustomPrompt="1"/>
          </p:nvPr>
        </p:nvSpPr>
        <p:spPr>
          <a:xfrm>
            <a:off x="8373333" y="9260732"/>
            <a:ext cx="3501958" cy="2607012"/>
          </a:xfrm>
          <a:custGeom>
            <a:avLst/>
            <a:gdLst>
              <a:gd name="connsiteX0" fmla="*/ 162130 w 3501958"/>
              <a:gd name="connsiteY0" fmla="*/ 0 h 2607012"/>
              <a:gd name="connsiteX1" fmla="*/ 3339828 w 3501958"/>
              <a:gd name="connsiteY1" fmla="*/ 0 h 2607012"/>
              <a:gd name="connsiteX2" fmla="*/ 3501958 w 3501958"/>
              <a:gd name="connsiteY2" fmla="*/ 162130 h 2607012"/>
              <a:gd name="connsiteX3" fmla="*/ 3501958 w 3501958"/>
              <a:gd name="connsiteY3" fmla="*/ 2444882 h 2607012"/>
              <a:gd name="connsiteX4" fmla="*/ 3339828 w 3501958"/>
              <a:gd name="connsiteY4" fmla="*/ 2607012 h 2607012"/>
              <a:gd name="connsiteX5" fmla="*/ 162130 w 3501958"/>
              <a:gd name="connsiteY5" fmla="*/ 2607012 h 2607012"/>
              <a:gd name="connsiteX6" fmla="*/ 0 w 3501958"/>
              <a:gd name="connsiteY6" fmla="*/ 2444882 h 2607012"/>
              <a:gd name="connsiteX7" fmla="*/ 0 w 3501958"/>
              <a:gd name="connsiteY7" fmla="*/ 162130 h 2607012"/>
              <a:gd name="connsiteX8" fmla="*/ 162130 w 3501958"/>
              <a:gd name="connsiteY8" fmla="*/ 0 h 26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1958" h="2607012">
                <a:moveTo>
                  <a:pt x="162130" y="0"/>
                </a:moveTo>
                <a:lnTo>
                  <a:pt x="3339828" y="0"/>
                </a:lnTo>
                <a:cubicBezTo>
                  <a:pt x="3429370" y="0"/>
                  <a:pt x="3501958" y="72588"/>
                  <a:pt x="3501958" y="162130"/>
                </a:cubicBezTo>
                <a:lnTo>
                  <a:pt x="3501958" y="2444882"/>
                </a:lnTo>
                <a:cubicBezTo>
                  <a:pt x="3501958" y="2534424"/>
                  <a:pt x="3429370" y="2607012"/>
                  <a:pt x="3339828" y="2607012"/>
                </a:cubicBezTo>
                <a:lnTo>
                  <a:pt x="162130" y="2607012"/>
                </a:lnTo>
                <a:cubicBezTo>
                  <a:pt x="72588" y="2607012"/>
                  <a:pt x="0" y="2534424"/>
                  <a:pt x="0" y="2444882"/>
                </a:cubicBezTo>
                <a:lnTo>
                  <a:pt x="0" y="162130"/>
                </a:lnTo>
                <a:cubicBezTo>
                  <a:pt x="0" y="72588"/>
                  <a:pt x="72588" y="0"/>
                  <a:pt x="16213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2" name="Picture Placeholder 11">
            <a:extLst>
              <a:ext uri="{FF2B5EF4-FFF2-40B4-BE49-F238E27FC236}">
                <a16:creationId xmlns:a16="http://schemas.microsoft.com/office/drawing/2014/main" xmlns="" id="{D18DE9A9-54BB-4ACB-9396-10ED9E0C7B68}"/>
              </a:ext>
            </a:extLst>
          </p:cNvPr>
          <p:cNvSpPr>
            <a:spLocks noGrp="1" noChangeAspect="1"/>
          </p:cNvSpPr>
          <p:nvPr>
            <p:ph type="pic" sz="quarter" idx="13" hasCustomPrompt="1"/>
          </p:nvPr>
        </p:nvSpPr>
        <p:spPr>
          <a:xfrm>
            <a:off x="12511883" y="9260732"/>
            <a:ext cx="3501958" cy="2607012"/>
          </a:xfrm>
          <a:custGeom>
            <a:avLst/>
            <a:gdLst>
              <a:gd name="connsiteX0" fmla="*/ 162130 w 3501958"/>
              <a:gd name="connsiteY0" fmla="*/ 0 h 2607012"/>
              <a:gd name="connsiteX1" fmla="*/ 3339828 w 3501958"/>
              <a:gd name="connsiteY1" fmla="*/ 0 h 2607012"/>
              <a:gd name="connsiteX2" fmla="*/ 3501958 w 3501958"/>
              <a:gd name="connsiteY2" fmla="*/ 162130 h 2607012"/>
              <a:gd name="connsiteX3" fmla="*/ 3501958 w 3501958"/>
              <a:gd name="connsiteY3" fmla="*/ 2444882 h 2607012"/>
              <a:gd name="connsiteX4" fmla="*/ 3339828 w 3501958"/>
              <a:gd name="connsiteY4" fmla="*/ 2607012 h 2607012"/>
              <a:gd name="connsiteX5" fmla="*/ 162130 w 3501958"/>
              <a:gd name="connsiteY5" fmla="*/ 2607012 h 2607012"/>
              <a:gd name="connsiteX6" fmla="*/ 0 w 3501958"/>
              <a:gd name="connsiteY6" fmla="*/ 2444882 h 2607012"/>
              <a:gd name="connsiteX7" fmla="*/ 0 w 3501958"/>
              <a:gd name="connsiteY7" fmla="*/ 162130 h 2607012"/>
              <a:gd name="connsiteX8" fmla="*/ 162130 w 3501958"/>
              <a:gd name="connsiteY8" fmla="*/ 0 h 26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1958" h="2607012">
                <a:moveTo>
                  <a:pt x="162130" y="0"/>
                </a:moveTo>
                <a:lnTo>
                  <a:pt x="3339828" y="0"/>
                </a:lnTo>
                <a:cubicBezTo>
                  <a:pt x="3429370" y="0"/>
                  <a:pt x="3501958" y="72588"/>
                  <a:pt x="3501958" y="162130"/>
                </a:cubicBezTo>
                <a:lnTo>
                  <a:pt x="3501958" y="2444882"/>
                </a:lnTo>
                <a:cubicBezTo>
                  <a:pt x="3501958" y="2534424"/>
                  <a:pt x="3429370" y="2607012"/>
                  <a:pt x="3339828" y="2607012"/>
                </a:cubicBezTo>
                <a:lnTo>
                  <a:pt x="162130" y="2607012"/>
                </a:lnTo>
                <a:cubicBezTo>
                  <a:pt x="72588" y="2607012"/>
                  <a:pt x="0" y="2534424"/>
                  <a:pt x="0" y="2444882"/>
                </a:cubicBezTo>
                <a:lnTo>
                  <a:pt x="0" y="162130"/>
                </a:lnTo>
                <a:cubicBezTo>
                  <a:pt x="0" y="72588"/>
                  <a:pt x="72588" y="0"/>
                  <a:pt x="16213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3" name="Picture Placeholder 12">
            <a:extLst>
              <a:ext uri="{FF2B5EF4-FFF2-40B4-BE49-F238E27FC236}">
                <a16:creationId xmlns:a16="http://schemas.microsoft.com/office/drawing/2014/main" xmlns="" id="{41F19E9A-1855-474C-8384-9C4B1C520FBC}"/>
              </a:ext>
            </a:extLst>
          </p:cNvPr>
          <p:cNvSpPr>
            <a:spLocks noGrp="1" noChangeAspect="1"/>
          </p:cNvSpPr>
          <p:nvPr>
            <p:ph type="pic" sz="quarter" idx="14" hasCustomPrompt="1"/>
          </p:nvPr>
        </p:nvSpPr>
        <p:spPr>
          <a:xfrm>
            <a:off x="16650433" y="9260732"/>
            <a:ext cx="3501959" cy="2607012"/>
          </a:xfrm>
          <a:custGeom>
            <a:avLst/>
            <a:gdLst>
              <a:gd name="connsiteX0" fmla="*/ 162131 w 3501959"/>
              <a:gd name="connsiteY0" fmla="*/ 0 h 2607012"/>
              <a:gd name="connsiteX1" fmla="*/ 3339827 w 3501959"/>
              <a:gd name="connsiteY1" fmla="*/ 0 h 2607012"/>
              <a:gd name="connsiteX2" fmla="*/ 3501959 w 3501959"/>
              <a:gd name="connsiteY2" fmla="*/ 162130 h 2607012"/>
              <a:gd name="connsiteX3" fmla="*/ 3501959 w 3501959"/>
              <a:gd name="connsiteY3" fmla="*/ 2444882 h 2607012"/>
              <a:gd name="connsiteX4" fmla="*/ 3339827 w 3501959"/>
              <a:gd name="connsiteY4" fmla="*/ 2607012 h 2607012"/>
              <a:gd name="connsiteX5" fmla="*/ 162131 w 3501959"/>
              <a:gd name="connsiteY5" fmla="*/ 2607012 h 2607012"/>
              <a:gd name="connsiteX6" fmla="*/ 0 w 3501959"/>
              <a:gd name="connsiteY6" fmla="*/ 2444882 h 2607012"/>
              <a:gd name="connsiteX7" fmla="*/ 0 w 3501959"/>
              <a:gd name="connsiteY7" fmla="*/ 162130 h 2607012"/>
              <a:gd name="connsiteX8" fmla="*/ 162131 w 3501959"/>
              <a:gd name="connsiteY8" fmla="*/ 0 h 26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1959" h="2607012">
                <a:moveTo>
                  <a:pt x="162131" y="0"/>
                </a:moveTo>
                <a:lnTo>
                  <a:pt x="3339827" y="0"/>
                </a:lnTo>
                <a:cubicBezTo>
                  <a:pt x="3429371" y="0"/>
                  <a:pt x="3501959" y="72588"/>
                  <a:pt x="3501959" y="162130"/>
                </a:cubicBezTo>
                <a:lnTo>
                  <a:pt x="3501959" y="2444882"/>
                </a:lnTo>
                <a:cubicBezTo>
                  <a:pt x="3501959" y="2534424"/>
                  <a:pt x="3429371" y="2607012"/>
                  <a:pt x="3339827" y="2607012"/>
                </a:cubicBezTo>
                <a:lnTo>
                  <a:pt x="162131" y="2607012"/>
                </a:lnTo>
                <a:cubicBezTo>
                  <a:pt x="72588" y="2607012"/>
                  <a:pt x="0" y="2534424"/>
                  <a:pt x="0" y="2444882"/>
                </a:cubicBezTo>
                <a:lnTo>
                  <a:pt x="0" y="162130"/>
                </a:lnTo>
                <a:cubicBezTo>
                  <a:pt x="0" y="72588"/>
                  <a:pt x="72588" y="0"/>
                  <a:pt x="162131"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703300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withEffect">
                                  <p:stCondLst>
                                    <p:cond delay="4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20000" decel="80000"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8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accel="20000" decel="80000" fill="hold" grpId="0" nodeType="withEffect">
                                  <p:stCondLst>
                                    <p:cond delay="10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B9F5F558-6740-4B2B-9995-6724699E0724}"/>
              </a:ext>
            </a:extLst>
          </p:cNvPr>
          <p:cNvSpPr>
            <a:spLocks noGrp="1"/>
          </p:cNvSpPr>
          <p:nvPr>
            <p:ph type="pic" sz="quarter" idx="11" hasCustomPrompt="1"/>
          </p:nvPr>
        </p:nvSpPr>
        <p:spPr>
          <a:xfrm>
            <a:off x="1563688" y="-1"/>
            <a:ext cx="21221700" cy="13716001"/>
          </a:xfrm>
          <a:custGeom>
            <a:avLst/>
            <a:gdLst>
              <a:gd name="connsiteX0" fmla="*/ 0 w 3541756"/>
              <a:gd name="connsiteY0" fmla="*/ 0 h 3546690"/>
              <a:gd name="connsiteX1" fmla="*/ 3541756 w 3541756"/>
              <a:gd name="connsiteY1" fmla="*/ 0 h 3546690"/>
              <a:gd name="connsiteX2" fmla="*/ 3541756 w 3541756"/>
              <a:gd name="connsiteY2" fmla="*/ 3546690 h 3546690"/>
              <a:gd name="connsiteX3" fmla="*/ 0 w 3541756"/>
              <a:gd name="connsiteY3" fmla="*/ 3546690 h 3546690"/>
            </a:gdLst>
            <a:ahLst/>
            <a:cxnLst>
              <a:cxn ang="0">
                <a:pos x="connsiteX0" y="connsiteY0"/>
              </a:cxn>
              <a:cxn ang="0">
                <a:pos x="connsiteX1" y="connsiteY1"/>
              </a:cxn>
              <a:cxn ang="0">
                <a:pos x="connsiteX2" y="connsiteY2"/>
              </a:cxn>
              <a:cxn ang="0">
                <a:pos x="connsiteX3" y="connsiteY3"/>
              </a:cxn>
            </a:cxnLst>
            <a:rect l="l" t="t" r="r" b="b"/>
            <a:pathLst>
              <a:path w="3541756" h="3546690">
                <a:moveTo>
                  <a:pt x="0" y="0"/>
                </a:moveTo>
                <a:lnTo>
                  <a:pt x="3541756" y="0"/>
                </a:lnTo>
                <a:lnTo>
                  <a:pt x="3541756" y="3546690"/>
                </a:lnTo>
                <a:lnTo>
                  <a:pt x="0" y="354669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244312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0" fill="hold"/>
                                        <p:tgtEl>
                                          <p:spTgt spid="5"/>
                                        </p:tgtEl>
                                        <p:attrNameLst>
                                          <p:attrName>ppt_x</p:attrName>
                                        </p:attrNameLst>
                                      </p:cBhvr>
                                      <p:tavLst>
                                        <p:tav tm="0">
                                          <p:val>
                                            <p:strVal val="#ppt_x"/>
                                          </p:val>
                                        </p:tav>
                                        <p:tav tm="100000">
                                          <p:val>
                                            <p:strVal val="#ppt_x"/>
                                          </p:val>
                                        </p:tav>
                                      </p:tavLst>
                                    </p:anim>
                                    <p:anim calcmode="lin" valueType="num">
                                      <p:cBhvr additive="base">
                                        <p:cTn id="8" dur="2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FA1BFAAB-0EAE-4A81-95A2-D15C3DC897FD}"/>
              </a:ext>
            </a:extLst>
          </p:cNvPr>
          <p:cNvSpPr>
            <a:spLocks noGrp="1"/>
          </p:cNvSpPr>
          <p:nvPr>
            <p:ph type="pic" sz="quarter" idx="12" hasCustomPrompt="1"/>
          </p:nvPr>
        </p:nvSpPr>
        <p:spPr>
          <a:xfrm>
            <a:off x="5244149" y="4663440"/>
            <a:ext cx="3341717" cy="4389120"/>
          </a:xfrm>
          <a:custGeom>
            <a:avLst/>
            <a:gdLst>
              <a:gd name="connsiteX0" fmla="*/ 302977 w 3341717"/>
              <a:gd name="connsiteY0" fmla="*/ 0 h 4389120"/>
              <a:gd name="connsiteX1" fmla="*/ 3341717 w 3341717"/>
              <a:gd name="connsiteY1" fmla="*/ 0 h 4389120"/>
              <a:gd name="connsiteX2" fmla="*/ 3341717 w 3341717"/>
              <a:gd name="connsiteY2" fmla="*/ 4389120 h 4389120"/>
              <a:gd name="connsiteX3" fmla="*/ 302977 w 3341717"/>
              <a:gd name="connsiteY3" fmla="*/ 4389120 h 4389120"/>
              <a:gd name="connsiteX4" fmla="*/ 0 w 3341717"/>
              <a:gd name="connsiteY4" fmla="*/ 4086143 h 4389120"/>
              <a:gd name="connsiteX5" fmla="*/ 0 w 3341717"/>
              <a:gd name="connsiteY5" fmla="*/ 302977 h 4389120"/>
              <a:gd name="connsiteX6" fmla="*/ 302977 w 3341717"/>
              <a:gd name="connsiteY6"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717" h="4389120">
                <a:moveTo>
                  <a:pt x="302977" y="0"/>
                </a:moveTo>
                <a:lnTo>
                  <a:pt x="3341717" y="0"/>
                </a:lnTo>
                <a:lnTo>
                  <a:pt x="3341717" y="4389120"/>
                </a:lnTo>
                <a:lnTo>
                  <a:pt x="302977" y="4389120"/>
                </a:lnTo>
                <a:cubicBezTo>
                  <a:pt x="135647" y="4389120"/>
                  <a:pt x="0" y="4253473"/>
                  <a:pt x="0" y="4086143"/>
                </a:cubicBezTo>
                <a:lnTo>
                  <a:pt x="0" y="302977"/>
                </a:lnTo>
                <a:cubicBezTo>
                  <a:pt x="0" y="135647"/>
                  <a:pt x="135647" y="0"/>
                  <a:pt x="30297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0" name="Picture Placeholder 9">
            <a:extLst>
              <a:ext uri="{FF2B5EF4-FFF2-40B4-BE49-F238E27FC236}">
                <a16:creationId xmlns:a16="http://schemas.microsoft.com/office/drawing/2014/main" xmlns="" id="{2D3889C9-F3E8-413D-B403-7F04350194B9}"/>
              </a:ext>
            </a:extLst>
          </p:cNvPr>
          <p:cNvSpPr>
            <a:spLocks noGrp="1"/>
          </p:cNvSpPr>
          <p:nvPr>
            <p:ph type="pic" sz="quarter" idx="13" hasCustomPrompt="1"/>
          </p:nvPr>
        </p:nvSpPr>
        <p:spPr>
          <a:xfrm>
            <a:off x="10148658" y="4663440"/>
            <a:ext cx="3341717" cy="4389120"/>
          </a:xfrm>
          <a:custGeom>
            <a:avLst/>
            <a:gdLst>
              <a:gd name="connsiteX0" fmla="*/ 302977 w 3341717"/>
              <a:gd name="connsiteY0" fmla="*/ 0 h 4389120"/>
              <a:gd name="connsiteX1" fmla="*/ 3341717 w 3341717"/>
              <a:gd name="connsiteY1" fmla="*/ 0 h 4389120"/>
              <a:gd name="connsiteX2" fmla="*/ 3341717 w 3341717"/>
              <a:gd name="connsiteY2" fmla="*/ 4389120 h 4389120"/>
              <a:gd name="connsiteX3" fmla="*/ 302977 w 3341717"/>
              <a:gd name="connsiteY3" fmla="*/ 4389120 h 4389120"/>
              <a:gd name="connsiteX4" fmla="*/ 0 w 3341717"/>
              <a:gd name="connsiteY4" fmla="*/ 4086143 h 4389120"/>
              <a:gd name="connsiteX5" fmla="*/ 0 w 3341717"/>
              <a:gd name="connsiteY5" fmla="*/ 302977 h 4389120"/>
              <a:gd name="connsiteX6" fmla="*/ 302977 w 3341717"/>
              <a:gd name="connsiteY6"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717" h="4389120">
                <a:moveTo>
                  <a:pt x="302977" y="0"/>
                </a:moveTo>
                <a:lnTo>
                  <a:pt x="3341717" y="0"/>
                </a:lnTo>
                <a:lnTo>
                  <a:pt x="3341717" y="4389120"/>
                </a:lnTo>
                <a:lnTo>
                  <a:pt x="302977" y="4389120"/>
                </a:lnTo>
                <a:cubicBezTo>
                  <a:pt x="135647" y="4389120"/>
                  <a:pt x="0" y="4253473"/>
                  <a:pt x="0" y="4086143"/>
                </a:cubicBezTo>
                <a:lnTo>
                  <a:pt x="0" y="302977"/>
                </a:lnTo>
                <a:cubicBezTo>
                  <a:pt x="0" y="135647"/>
                  <a:pt x="135647" y="0"/>
                  <a:pt x="30297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xmlns="" id="{D955661F-8F5D-4E70-858C-FACD0823B3A4}"/>
              </a:ext>
            </a:extLst>
          </p:cNvPr>
          <p:cNvSpPr>
            <a:spLocks noGrp="1"/>
          </p:cNvSpPr>
          <p:nvPr>
            <p:ph type="pic" sz="quarter" idx="14" hasCustomPrompt="1"/>
          </p:nvPr>
        </p:nvSpPr>
        <p:spPr>
          <a:xfrm>
            <a:off x="15053166" y="4663440"/>
            <a:ext cx="3341718" cy="4389120"/>
          </a:xfrm>
          <a:custGeom>
            <a:avLst/>
            <a:gdLst>
              <a:gd name="connsiteX0" fmla="*/ 302977 w 3341718"/>
              <a:gd name="connsiteY0" fmla="*/ 0 h 4389120"/>
              <a:gd name="connsiteX1" fmla="*/ 3341718 w 3341718"/>
              <a:gd name="connsiteY1" fmla="*/ 0 h 4389120"/>
              <a:gd name="connsiteX2" fmla="*/ 3341718 w 3341718"/>
              <a:gd name="connsiteY2" fmla="*/ 4389120 h 4389120"/>
              <a:gd name="connsiteX3" fmla="*/ 302977 w 3341718"/>
              <a:gd name="connsiteY3" fmla="*/ 4389120 h 4389120"/>
              <a:gd name="connsiteX4" fmla="*/ 0 w 3341718"/>
              <a:gd name="connsiteY4" fmla="*/ 4086143 h 4389120"/>
              <a:gd name="connsiteX5" fmla="*/ 0 w 3341718"/>
              <a:gd name="connsiteY5" fmla="*/ 302977 h 4389120"/>
              <a:gd name="connsiteX6" fmla="*/ 302977 w 3341718"/>
              <a:gd name="connsiteY6"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718" h="4389120">
                <a:moveTo>
                  <a:pt x="302977" y="0"/>
                </a:moveTo>
                <a:lnTo>
                  <a:pt x="3341718" y="0"/>
                </a:lnTo>
                <a:lnTo>
                  <a:pt x="3341718" y="4389120"/>
                </a:lnTo>
                <a:lnTo>
                  <a:pt x="302977" y="4389120"/>
                </a:lnTo>
                <a:cubicBezTo>
                  <a:pt x="135647" y="4389120"/>
                  <a:pt x="0" y="4253473"/>
                  <a:pt x="0" y="4086143"/>
                </a:cubicBezTo>
                <a:lnTo>
                  <a:pt x="0" y="302977"/>
                </a:lnTo>
                <a:cubicBezTo>
                  <a:pt x="0" y="135647"/>
                  <a:pt x="135647" y="0"/>
                  <a:pt x="30297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3384136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extLst mod="1">
    <p:ext uri="{DCECCB84-F9BA-43D5-87BE-67443E8EF086}">
      <p15:sldGuideLst xmlns:p15="http://schemas.microsoft.com/office/powerpoint/2012/main" xmlns=""/>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96AE8812-B0BB-4D98-AA9C-35BDA1CAEDD9}"/>
              </a:ext>
            </a:extLst>
          </p:cNvPr>
          <p:cNvSpPr>
            <a:spLocks noGrp="1" noChangeAspect="1"/>
          </p:cNvSpPr>
          <p:nvPr>
            <p:ph type="pic" sz="quarter" idx="11" hasCustomPrompt="1"/>
          </p:nvPr>
        </p:nvSpPr>
        <p:spPr>
          <a:xfrm>
            <a:off x="2325689" y="1034234"/>
            <a:ext cx="19735799" cy="12787099"/>
          </a:xfrm>
          <a:custGeom>
            <a:avLst/>
            <a:gdLst>
              <a:gd name="connsiteX0" fmla="*/ 12143513 w 19735799"/>
              <a:gd name="connsiteY0" fmla="*/ 9240409 h 12787099"/>
              <a:gd name="connsiteX1" fmla="*/ 15685269 w 19735799"/>
              <a:gd name="connsiteY1" fmla="*/ 9240409 h 12787099"/>
              <a:gd name="connsiteX2" fmla="*/ 15685269 w 19735799"/>
              <a:gd name="connsiteY2" fmla="*/ 12787099 h 12787099"/>
              <a:gd name="connsiteX3" fmla="*/ 12143513 w 19735799"/>
              <a:gd name="connsiteY3" fmla="*/ 12787099 h 12787099"/>
              <a:gd name="connsiteX4" fmla="*/ 4050531 w 19735799"/>
              <a:gd name="connsiteY4" fmla="*/ 9240409 h 12787099"/>
              <a:gd name="connsiteX5" fmla="*/ 7592284 w 19735799"/>
              <a:gd name="connsiteY5" fmla="*/ 9240409 h 12787099"/>
              <a:gd name="connsiteX6" fmla="*/ 7592284 w 19735799"/>
              <a:gd name="connsiteY6" fmla="*/ 12787099 h 12787099"/>
              <a:gd name="connsiteX7" fmla="*/ 4050531 w 19735799"/>
              <a:gd name="connsiteY7" fmla="*/ 12787099 h 12787099"/>
              <a:gd name="connsiteX8" fmla="*/ 16194043 w 19735799"/>
              <a:gd name="connsiteY8" fmla="*/ 8110925 h 12787099"/>
              <a:gd name="connsiteX9" fmla="*/ 19735799 w 19735799"/>
              <a:gd name="connsiteY9" fmla="*/ 8110925 h 12787099"/>
              <a:gd name="connsiteX10" fmla="*/ 19735799 w 19735799"/>
              <a:gd name="connsiteY10" fmla="*/ 11657615 h 12787099"/>
              <a:gd name="connsiteX11" fmla="*/ 16194043 w 19735799"/>
              <a:gd name="connsiteY11" fmla="*/ 11657615 h 12787099"/>
              <a:gd name="connsiteX12" fmla="*/ 8092984 w 19735799"/>
              <a:gd name="connsiteY12" fmla="*/ 8110925 h 12787099"/>
              <a:gd name="connsiteX13" fmla="*/ 11634740 w 19735799"/>
              <a:gd name="connsiteY13" fmla="*/ 8110925 h 12787099"/>
              <a:gd name="connsiteX14" fmla="*/ 11634740 w 19735799"/>
              <a:gd name="connsiteY14" fmla="*/ 11657615 h 12787099"/>
              <a:gd name="connsiteX15" fmla="*/ 8092984 w 19735799"/>
              <a:gd name="connsiteY15" fmla="*/ 11657615 h 12787099"/>
              <a:gd name="connsiteX16" fmla="*/ 0 w 19735799"/>
              <a:gd name="connsiteY16" fmla="*/ 8110925 h 12787099"/>
              <a:gd name="connsiteX17" fmla="*/ 3541757 w 19735799"/>
              <a:gd name="connsiteY17" fmla="*/ 8110925 h 12787099"/>
              <a:gd name="connsiteX18" fmla="*/ 3541757 w 19735799"/>
              <a:gd name="connsiteY18" fmla="*/ 11657615 h 12787099"/>
              <a:gd name="connsiteX19" fmla="*/ 0 w 19735799"/>
              <a:gd name="connsiteY19" fmla="*/ 11657615 h 12787099"/>
              <a:gd name="connsiteX20" fmla="*/ 12143513 w 19735799"/>
              <a:gd name="connsiteY20" fmla="*/ 5184948 h 12787099"/>
              <a:gd name="connsiteX21" fmla="*/ 15685269 w 19735799"/>
              <a:gd name="connsiteY21" fmla="*/ 5184948 h 12787099"/>
              <a:gd name="connsiteX22" fmla="*/ 15685269 w 19735799"/>
              <a:gd name="connsiteY22" fmla="*/ 8731636 h 12787099"/>
              <a:gd name="connsiteX23" fmla="*/ 12143513 w 19735799"/>
              <a:gd name="connsiteY23" fmla="*/ 8731636 h 12787099"/>
              <a:gd name="connsiteX24" fmla="*/ 4050531 w 19735799"/>
              <a:gd name="connsiteY24" fmla="*/ 5184948 h 12787099"/>
              <a:gd name="connsiteX25" fmla="*/ 7592284 w 19735799"/>
              <a:gd name="connsiteY25" fmla="*/ 5184948 h 12787099"/>
              <a:gd name="connsiteX26" fmla="*/ 7592284 w 19735799"/>
              <a:gd name="connsiteY26" fmla="*/ 8731636 h 12787099"/>
              <a:gd name="connsiteX27" fmla="*/ 4050531 w 19735799"/>
              <a:gd name="connsiteY27" fmla="*/ 8731636 h 12787099"/>
              <a:gd name="connsiteX28" fmla="*/ 16194043 w 19735799"/>
              <a:gd name="connsiteY28" fmla="*/ 4055463 h 12787099"/>
              <a:gd name="connsiteX29" fmla="*/ 19735799 w 19735799"/>
              <a:gd name="connsiteY29" fmla="*/ 4055463 h 12787099"/>
              <a:gd name="connsiteX30" fmla="*/ 19735799 w 19735799"/>
              <a:gd name="connsiteY30" fmla="*/ 7602152 h 12787099"/>
              <a:gd name="connsiteX31" fmla="*/ 16194043 w 19735799"/>
              <a:gd name="connsiteY31" fmla="*/ 7602152 h 12787099"/>
              <a:gd name="connsiteX32" fmla="*/ 1 w 19735799"/>
              <a:gd name="connsiteY32" fmla="*/ 4055463 h 12787099"/>
              <a:gd name="connsiteX33" fmla="*/ 3541757 w 19735799"/>
              <a:gd name="connsiteY33" fmla="*/ 4055463 h 12787099"/>
              <a:gd name="connsiteX34" fmla="*/ 3541757 w 19735799"/>
              <a:gd name="connsiteY34" fmla="*/ 7602152 h 12787099"/>
              <a:gd name="connsiteX35" fmla="*/ 1 w 19735799"/>
              <a:gd name="connsiteY35" fmla="*/ 7602152 h 12787099"/>
              <a:gd name="connsiteX36" fmla="*/ 12143513 w 19735799"/>
              <a:gd name="connsiteY36" fmla="*/ 1129485 h 12787099"/>
              <a:gd name="connsiteX37" fmla="*/ 15685269 w 19735799"/>
              <a:gd name="connsiteY37" fmla="*/ 1129485 h 12787099"/>
              <a:gd name="connsiteX38" fmla="*/ 15685269 w 19735799"/>
              <a:gd name="connsiteY38" fmla="*/ 4676174 h 12787099"/>
              <a:gd name="connsiteX39" fmla="*/ 12143513 w 19735799"/>
              <a:gd name="connsiteY39" fmla="*/ 4676174 h 12787099"/>
              <a:gd name="connsiteX40" fmla="*/ 4050534 w 19735799"/>
              <a:gd name="connsiteY40" fmla="*/ 1129485 h 12787099"/>
              <a:gd name="connsiteX41" fmla="*/ 7592284 w 19735799"/>
              <a:gd name="connsiteY41" fmla="*/ 1129485 h 12787099"/>
              <a:gd name="connsiteX42" fmla="*/ 7592284 w 19735799"/>
              <a:gd name="connsiteY42" fmla="*/ 4676174 h 12787099"/>
              <a:gd name="connsiteX43" fmla="*/ 4050534 w 19735799"/>
              <a:gd name="connsiteY43" fmla="*/ 4676174 h 12787099"/>
              <a:gd name="connsiteX44" fmla="*/ 8092984 w 19735799"/>
              <a:gd name="connsiteY44" fmla="*/ 1 h 12787099"/>
              <a:gd name="connsiteX45" fmla="*/ 11634740 w 19735799"/>
              <a:gd name="connsiteY45" fmla="*/ 1 h 12787099"/>
              <a:gd name="connsiteX46" fmla="*/ 11634740 w 19735799"/>
              <a:gd name="connsiteY46" fmla="*/ 3546690 h 12787099"/>
              <a:gd name="connsiteX47" fmla="*/ 8092984 w 19735799"/>
              <a:gd name="connsiteY47" fmla="*/ 3546690 h 12787099"/>
              <a:gd name="connsiteX48" fmla="*/ 2 w 19735799"/>
              <a:gd name="connsiteY48" fmla="*/ 1 h 12787099"/>
              <a:gd name="connsiteX49" fmla="*/ 3541760 w 19735799"/>
              <a:gd name="connsiteY49" fmla="*/ 1 h 12787099"/>
              <a:gd name="connsiteX50" fmla="*/ 3541760 w 19735799"/>
              <a:gd name="connsiteY50" fmla="*/ 3546690 h 12787099"/>
              <a:gd name="connsiteX51" fmla="*/ 2 w 19735799"/>
              <a:gd name="connsiteY51" fmla="*/ 3546690 h 12787099"/>
              <a:gd name="connsiteX52" fmla="*/ 16194043 w 19735799"/>
              <a:gd name="connsiteY52" fmla="*/ 0 h 12787099"/>
              <a:gd name="connsiteX53" fmla="*/ 19735799 w 19735799"/>
              <a:gd name="connsiteY53" fmla="*/ 0 h 12787099"/>
              <a:gd name="connsiteX54" fmla="*/ 19735799 w 19735799"/>
              <a:gd name="connsiteY54" fmla="*/ 3546690 h 12787099"/>
              <a:gd name="connsiteX55" fmla="*/ 16194043 w 19735799"/>
              <a:gd name="connsiteY55" fmla="*/ 3546690 h 1278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735799" h="12787099">
                <a:moveTo>
                  <a:pt x="12143513" y="9240409"/>
                </a:moveTo>
                <a:lnTo>
                  <a:pt x="15685269" y="9240409"/>
                </a:lnTo>
                <a:lnTo>
                  <a:pt x="15685269" y="12787099"/>
                </a:lnTo>
                <a:lnTo>
                  <a:pt x="12143513" y="12787099"/>
                </a:lnTo>
                <a:close/>
                <a:moveTo>
                  <a:pt x="4050531" y="9240409"/>
                </a:moveTo>
                <a:lnTo>
                  <a:pt x="7592284" y="9240409"/>
                </a:lnTo>
                <a:lnTo>
                  <a:pt x="7592284" y="12787099"/>
                </a:lnTo>
                <a:lnTo>
                  <a:pt x="4050531" y="12787099"/>
                </a:lnTo>
                <a:close/>
                <a:moveTo>
                  <a:pt x="16194043" y="8110925"/>
                </a:moveTo>
                <a:lnTo>
                  <a:pt x="19735799" y="8110925"/>
                </a:lnTo>
                <a:lnTo>
                  <a:pt x="19735799" y="11657615"/>
                </a:lnTo>
                <a:lnTo>
                  <a:pt x="16194043" y="11657615"/>
                </a:lnTo>
                <a:close/>
                <a:moveTo>
                  <a:pt x="8092984" y="8110925"/>
                </a:moveTo>
                <a:lnTo>
                  <a:pt x="11634740" y="8110925"/>
                </a:lnTo>
                <a:lnTo>
                  <a:pt x="11634740" y="11657615"/>
                </a:lnTo>
                <a:lnTo>
                  <a:pt x="8092984" y="11657615"/>
                </a:lnTo>
                <a:close/>
                <a:moveTo>
                  <a:pt x="0" y="8110925"/>
                </a:moveTo>
                <a:lnTo>
                  <a:pt x="3541757" y="8110925"/>
                </a:lnTo>
                <a:lnTo>
                  <a:pt x="3541757" y="11657615"/>
                </a:lnTo>
                <a:lnTo>
                  <a:pt x="0" y="11657615"/>
                </a:lnTo>
                <a:close/>
                <a:moveTo>
                  <a:pt x="12143513" y="5184948"/>
                </a:moveTo>
                <a:lnTo>
                  <a:pt x="15685269" y="5184948"/>
                </a:lnTo>
                <a:lnTo>
                  <a:pt x="15685269" y="8731636"/>
                </a:lnTo>
                <a:lnTo>
                  <a:pt x="12143513" y="8731636"/>
                </a:lnTo>
                <a:close/>
                <a:moveTo>
                  <a:pt x="4050531" y="5184948"/>
                </a:moveTo>
                <a:lnTo>
                  <a:pt x="7592284" y="5184948"/>
                </a:lnTo>
                <a:lnTo>
                  <a:pt x="7592284" y="8731636"/>
                </a:lnTo>
                <a:lnTo>
                  <a:pt x="4050531" y="8731636"/>
                </a:lnTo>
                <a:close/>
                <a:moveTo>
                  <a:pt x="16194043" y="4055463"/>
                </a:moveTo>
                <a:lnTo>
                  <a:pt x="19735799" y="4055463"/>
                </a:lnTo>
                <a:lnTo>
                  <a:pt x="19735799" y="7602152"/>
                </a:lnTo>
                <a:lnTo>
                  <a:pt x="16194043" y="7602152"/>
                </a:lnTo>
                <a:close/>
                <a:moveTo>
                  <a:pt x="1" y="4055463"/>
                </a:moveTo>
                <a:lnTo>
                  <a:pt x="3541757" y="4055463"/>
                </a:lnTo>
                <a:lnTo>
                  <a:pt x="3541757" y="7602152"/>
                </a:lnTo>
                <a:lnTo>
                  <a:pt x="1" y="7602152"/>
                </a:lnTo>
                <a:close/>
                <a:moveTo>
                  <a:pt x="12143513" y="1129485"/>
                </a:moveTo>
                <a:lnTo>
                  <a:pt x="15685269" y="1129485"/>
                </a:lnTo>
                <a:lnTo>
                  <a:pt x="15685269" y="4676174"/>
                </a:lnTo>
                <a:lnTo>
                  <a:pt x="12143513" y="4676174"/>
                </a:lnTo>
                <a:close/>
                <a:moveTo>
                  <a:pt x="4050534" y="1129485"/>
                </a:moveTo>
                <a:lnTo>
                  <a:pt x="7592284" y="1129485"/>
                </a:lnTo>
                <a:lnTo>
                  <a:pt x="7592284" y="4676174"/>
                </a:lnTo>
                <a:lnTo>
                  <a:pt x="4050534" y="4676174"/>
                </a:lnTo>
                <a:close/>
                <a:moveTo>
                  <a:pt x="8092984" y="1"/>
                </a:moveTo>
                <a:lnTo>
                  <a:pt x="11634740" y="1"/>
                </a:lnTo>
                <a:lnTo>
                  <a:pt x="11634740" y="3546690"/>
                </a:lnTo>
                <a:lnTo>
                  <a:pt x="8092984" y="3546690"/>
                </a:lnTo>
                <a:close/>
                <a:moveTo>
                  <a:pt x="2" y="1"/>
                </a:moveTo>
                <a:lnTo>
                  <a:pt x="3541760" y="1"/>
                </a:lnTo>
                <a:lnTo>
                  <a:pt x="3541760" y="3546690"/>
                </a:lnTo>
                <a:lnTo>
                  <a:pt x="2" y="3546690"/>
                </a:lnTo>
                <a:close/>
                <a:moveTo>
                  <a:pt x="16194043" y="0"/>
                </a:moveTo>
                <a:lnTo>
                  <a:pt x="19735799" y="0"/>
                </a:lnTo>
                <a:lnTo>
                  <a:pt x="19735799" y="3546690"/>
                </a:lnTo>
                <a:lnTo>
                  <a:pt x="16194043" y="354669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6704604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13C48B04-C9CC-4B96-8152-DAB8C3953C12}"/>
              </a:ext>
            </a:extLst>
          </p:cNvPr>
          <p:cNvSpPr>
            <a:spLocks noGrp="1" noChangeAspect="1"/>
          </p:cNvSpPr>
          <p:nvPr>
            <p:ph type="pic" sz="quarter" idx="11" hasCustomPrompt="1"/>
          </p:nvPr>
        </p:nvSpPr>
        <p:spPr>
          <a:xfrm>
            <a:off x="3444188" y="5092486"/>
            <a:ext cx="3541756" cy="3546690"/>
          </a:xfrm>
          <a:custGeom>
            <a:avLst/>
            <a:gdLst>
              <a:gd name="connsiteX0" fmla="*/ 0 w 3541756"/>
              <a:gd name="connsiteY0" fmla="*/ 0 h 3546690"/>
              <a:gd name="connsiteX1" fmla="*/ 3541756 w 3541756"/>
              <a:gd name="connsiteY1" fmla="*/ 0 h 3546690"/>
              <a:gd name="connsiteX2" fmla="*/ 3541756 w 3541756"/>
              <a:gd name="connsiteY2" fmla="*/ 3546690 h 3546690"/>
              <a:gd name="connsiteX3" fmla="*/ 0 w 3541756"/>
              <a:gd name="connsiteY3" fmla="*/ 3546690 h 3546690"/>
            </a:gdLst>
            <a:ahLst/>
            <a:cxnLst>
              <a:cxn ang="0">
                <a:pos x="connsiteX0" y="connsiteY0"/>
              </a:cxn>
              <a:cxn ang="0">
                <a:pos x="connsiteX1" y="connsiteY1"/>
              </a:cxn>
              <a:cxn ang="0">
                <a:pos x="connsiteX2" y="connsiteY2"/>
              </a:cxn>
              <a:cxn ang="0">
                <a:pos x="connsiteX3" y="connsiteY3"/>
              </a:cxn>
            </a:cxnLst>
            <a:rect l="l" t="t" r="r" b="b"/>
            <a:pathLst>
              <a:path w="3541756" h="3546690">
                <a:moveTo>
                  <a:pt x="0" y="0"/>
                </a:moveTo>
                <a:lnTo>
                  <a:pt x="3541756" y="0"/>
                </a:lnTo>
                <a:lnTo>
                  <a:pt x="3541756" y="3546690"/>
                </a:lnTo>
                <a:lnTo>
                  <a:pt x="0" y="354669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9" name="Picture Placeholder 8">
            <a:extLst>
              <a:ext uri="{FF2B5EF4-FFF2-40B4-BE49-F238E27FC236}">
                <a16:creationId xmlns:a16="http://schemas.microsoft.com/office/drawing/2014/main" xmlns="" id="{AE60A2A3-8CBF-4BB3-B71C-4B7F0A2E187C}"/>
              </a:ext>
            </a:extLst>
          </p:cNvPr>
          <p:cNvSpPr>
            <a:spLocks noGrp="1" noChangeAspect="1"/>
          </p:cNvSpPr>
          <p:nvPr>
            <p:ph type="pic" sz="quarter" idx="12" hasCustomPrompt="1"/>
          </p:nvPr>
        </p:nvSpPr>
        <p:spPr>
          <a:xfrm>
            <a:off x="7928661" y="5092486"/>
            <a:ext cx="3541756" cy="3546690"/>
          </a:xfrm>
          <a:custGeom>
            <a:avLst/>
            <a:gdLst>
              <a:gd name="connsiteX0" fmla="*/ 0 w 3541756"/>
              <a:gd name="connsiteY0" fmla="*/ 0 h 3546690"/>
              <a:gd name="connsiteX1" fmla="*/ 3541756 w 3541756"/>
              <a:gd name="connsiteY1" fmla="*/ 0 h 3546690"/>
              <a:gd name="connsiteX2" fmla="*/ 3541756 w 3541756"/>
              <a:gd name="connsiteY2" fmla="*/ 3546690 h 3546690"/>
              <a:gd name="connsiteX3" fmla="*/ 0 w 3541756"/>
              <a:gd name="connsiteY3" fmla="*/ 3546690 h 3546690"/>
            </a:gdLst>
            <a:ahLst/>
            <a:cxnLst>
              <a:cxn ang="0">
                <a:pos x="connsiteX0" y="connsiteY0"/>
              </a:cxn>
              <a:cxn ang="0">
                <a:pos x="connsiteX1" y="connsiteY1"/>
              </a:cxn>
              <a:cxn ang="0">
                <a:pos x="connsiteX2" y="connsiteY2"/>
              </a:cxn>
              <a:cxn ang="0">
                <a:pos x="connsiteX3" y="connsiteY3"/>
              </a:cxn>
            </a:cxnLst>
            <a:rect l="l" t="t" r="r" b="b"/>
            <a:pathLst>
              <a:path w="3541756" h="3546690">
                <a:moveTo>
                  <a:pt x="0" y="0"/>
                </a:moveTo>
                <a:lnTo>
                  <a:pt x="3541756" y="0"/>
                </a:lnTo>
                <a:lnTo>
                  <a:pt x="3541756" y="3546690"/>
                </a:lnTo>
                <a:lnTo>
                  <a:pt x="0" y="354669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0" name="Picture Placeholder 9">
            <a:extLst>
              <a:ext uri="{FF2B5EF4-FFF2-40B4-BE49-F238E27FC236}">
                <a16:creationId xmlns:a16="http://schemas.microsoft.com/office/drawing/2014/main" xmlns="" id="{7DC59C30-B43F-43CF-9F82-D69DFCBBC312}"/>
              </a:ext>
            </a:extLst>
          </p:cNvPr>
          <p:cNvSpPr>
            <a:spLocks noGrp="1" noChangeAspect="1"/>
          </p:cNvSpPr>
          <p:nvPr>
            <p:ph type="pic" sz="quarter" idx="13" hasCustomPrompt="1"/>
          </p:nvPr>
        </p:nvSpPr>
        <p:spPr>
          <a:xfrm>
            <a:off x="17401230" y="5092486"/>
            <a:ext cx="3541756" cy="3546690"/>
          </a:xfrm>
          <a:custGeom>
            <a:avLst/>
            <a:gdLst>
              <a:gd name="connsiteX0" fmla="*/ 0 w 3541756"/>
              <a:gd name="connsiteY0" fmla="*/ 0 h 3546690"/>
              <a:gd name="connsiteX1" fmla="*/ 3541756 w 3541756"/>
              <a:gd name="connsiteY1" fmla="*/ 0 h 3546690"/>
              <a:gd name="connsiteX2" fmla="*/ 3541756 w 3541756"/>
              <a:gd name="connsiteY2" fmla="*/ 3546690 h 3546690"/>
              <a:gd name="connsiteX3" fmla="*/ 0 w 3541756"/>
              <a:gd name="connsiteY3" fmla="*/ 3546690 h 3546690"/>
            </a:gdLst>
            <a:ahLst/>
            <a:cxnLst>
              <a:cxn ang="0">
                <a:pos x="connsiteX0" y="connsiteY0"/>
              </a:cxn>
              <a:cxn ang="0">
                <a:pos x="connsiteX1" y="connsiteY1"/>
              </a:cxn>
              <a:cxn ang="0">
                <a:pos x="connsiteX2" y="connsiteY2"/>
              </a:cxn>
              <a:cxn ang="0">
                <a:pos x="connsiteX3" y="connsiteY3"/>
              </a:cxn>
            </a:cxnLst>
            <a:rect l="l" t="t" r="r" b="b"/>
            <a:pathLst>
              <a:path w="3541756" h="3546690">
                <a:moveTo>
                  <a:pt x="0" y="0"/>
                </a:moveTo>
                <a:lnTo>
                  <a:pt x="3541756" y="0"/>
                </a:lnTo>
                <a:lnTo>
                  <a:pt x="3541756" y="3546690"/>
                </a:lnTo>
                <a:lnTo>
                  <a:pt x="0" y="354669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856665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13C48B04-C9CC-4B96-8152-DAB8C3953C12}"/>
              </a:ext>
            </a:extLst>
          </p:cNvPr>
          <p:cNvSpPr>
            <a:spLocks noGrp="1" noChangeAspect="1"/>
          </p:cNvSpPr>
          <p:nvPr>
            <p:ph type="pic" sz="quarter" idx="11" hasCustomPrompt="1"/>
          </p:nvPr>
        </p:nvSpPr>
        <p:spPr>
          <a:xfrm>
            <a:off x="17953680" y="1072936"/>
            <a:ext cx="3541756" cy="3546690"/>
          </a:xfrm>
          <a:custGeom>
            <a:avLst/>
            <a:gdLst>
              <a:gd name="connsiteX0" fmla="*/ 0 w 3541756"/>
              <a:gd name="connsiteY0" fmla="*/ 0 h 3546690"/>
              <a:gd name="connsiteX1" fmla="*/ 3541756 w 3541756"/>
              <a:gd name="connsiteY1" fmla="*/ 0 h 3546690"/>
              <a:gd name="connsiteX2" fmla="*/ 3541756 w 3541756"/>
              <a:gd name="connsiteY2" fmla="*/ 3546690 h 3546690"/>
              <a:gd name="connsiteX3" fmla="*/ 0 w 3541756"/>
              <a:gd name="connsiteY3" fmla="*/ 3546690 h 3546690"/>
            </a:gdLst>
            <a:ahLst/>
            <a:cxnLst>
              <a:cxn ang="0">
                <a:pos x="connsiteX0" y="connsiteY0"/>
              </a:cxn>
              <a:cxn ang="0">
                <a:pos x="connsiteX1" y="connsiteY1"/>
              </a:cxn>
              <a:cxn ang="0">
                <a:pos x="connsiteX2" y="connsiteY2"/>
              </a:cxn>
              <a:cxn ang="0">
                <a:pos x="connsiteX3" y="connsiteY3"/>
              </a:cxn>
            </a:cxnLst>
            <a:rect l="l" t="t" r="r" b="b"/>
            <a:pathLst>
              <a:path w="3541756" h="3546690">
                <a:moveTo>
                  <a:pt x="0" y="0"/>
                </a:moveTo>
                <a:lnTo>
                  <a:pt x="3541756" y="0"/>
                </a:lnTo>
                <a:lnTo>
                  <a:pt x="3541756" y="3546690"/>
                </a:lnTo>
                <a:lnTo>
                  <a:pt x="0" y="354669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9" name="Picture Placeholder 8">
            <a:extLst>
              <a:ext uri="{FF2B5EF4-FFF2-40B4-BE49-F238E27FC236}">
                <a16:creationId xmlns:a16="http://schemas.microsoft.com/office/drawing/2014/main" xmlns="" id="{AE60A2A3-8CBF-4BB3-B71C-4B7F0A2E187C}"/>
              </a:ext>
            </a:extLst>
          </p:cNvPr>
          <p:cNvSpPr>
            <a:spLocks noGrp="1" noChangeAspect="1"/>
          </p:cNvSpPr>
          <p:nvPr>
            <p:ph type="pic" sz="quarter" idx="12" hasCustomPrompt="1"/>
          </p:nvPr>
        </p:nvSpPr>
        <p:spPr>
          <a:xfrm>
            <a:off x="17953680" y="5092486"/>
            <a:ext cx="3541756" cy="3546690"/>
          </a:xfrm>
          <a:custGeom>
            <a:avLst/>
            <a:gdLst>
              <a:gd name="connsiteX0" fmla="*/ 0 w 3541756"/>
              <a:gd name="connsiteY0" fmla="*/ 0 h 3546690"/>
              <a:gd name="connsiteX1" fmla="*/ 3541756 w 3541756"/>
              <a:gd name="connsiteY1" fmla="*/ 0 h 3546690"/>
              <a:gd name="connsiteX2" fmla="*/ 3541756 w 3541756"/>
              <a:gd name="connsiteY2" fmla="*/ 3546690 h 3546690"/>
              <a:gd name="connsiteX3" fmla="*/ 0 w 3541756"/>
              <a:gd name="connsiteY3" fmla="*/ 3546690 h 3546690"/>
            </a:gdLst>
            <a:ahLst/>
            <a:cxnLst>
              <a:cxn ang="0">
                <a:pos x="connsiteX0" y="connsiteY0"/>
              </a:cxn>
              <a:cxn ang="0">
                <a:pos x="connsiteX1" y="connsiteY1"/>
              </a:cxn>
              <a:cxn ang="0">
                <a:pos x="connsiteX2" y="connsiteY2"/>
              </a:cxn>
              <a:cxn ang="0">
                <a:pos x="connsiteX3" y="connsiteY3"/>
              </a:cxn>
            </a:cxnLst>
            <a:rect l="l" t="t" r="r" b="b"/>
            <a:pathLst>
              <a:path w="3541756" h="3546690">
                <a:moveTo>
                  <a:pt x="0" y="0"/>
                </a:moveTo>
                <a:lnTo>
                  <a:pt x="3541756" y="0"/>
                </a:lnTo>
                <a:lnTo>
                  <a:pt x="3541756" y="3546690"/>
                </a:lnTo>
                <a:lnTo>
                  <a:pt x="0" y="354669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0" name="Picture Placeholder 9">
            <a:extLst>
              <a:ext uri="{FF2B5EF4-FFF2-40B4-BE49-F238E27FC236}">
                <a16:creationId xmlns:a16="http://schemas.microsoft.com/office/drawing/2014/main" xmlns="" id="{7DC59C30-B43F-43CF-9F82-D69DFCBBC312}"/>
              </a:ext>
            </a:extLst>
          </p:cNvPr>
          <p:cNvSpPr>
            <a:spLocks noGrp="1" noChangeAspect="1"/>
          </p:cNvSpPr>
          <p:nvPr>
            <p:ph type="pic" sz="quarter" idx="13" hasCustomPrompt="1"/>
          </p:nvPr>
        </p:nvSpPr>
        <p:spPr>
          <a:xfrm>
            <a:off x="17953680" y="9112036"/>
            <a:ext cx="3541756" cy="3546690"/>
          </a:xfrm>
          <a:custGeom>
            <a:avLst/>
            <a:gdLst>
              <a:gd name="connsiteX0" fmla="*/ 0 w 3541756"/>
              <a:gd name="connsiteY0" fmla="*/ 0 h 3546690"/>
              <a:gd name="connsiteX1" fmla="*/ 3541756 w 3541756"/>
              <a:gd name="connsiteY1" fmla="*/ 0 h 3546690"/>
              <a:gd name="connsiteX2" fmla="*/ 3541756 w 3541756"/>
              <a:gd name="connsiteY2" fmla="*/ 3546690 h 3546690"/>
              <a:gd name="connsiteX3" fmla="*/ 0 w 3541756"/>
              <a:gd name="connsiteY3" fmla="*/ 3546690 h 3546690"/>
            </a:gdLst>
            <a:ahLst/>
            <a:cxnLst>
              <a:cxn ang="0">
                <a:pos x="connsiteX0" y="connsiteY0"/>
              </a:cxn>
              <a:cxn ang="0">
                <a:pos x="connsiteX1" y="connsiteY1"/>
              </a:cxn>
              <a:cxn ang="0">
                <a:pos x="connsiteX2" y="connsiteY2"/>
              </a:cxn>
              <a:cxn ang="0">
                <a:pos x="connsiteX3" y="connsiteY3"/>
              </a:cxn>
            </a:cxnLst>
            <a:rect l="l" t="t" r="r" b="b"/>
            <a:pathLst>
              <a:path w="3541756" h="3546690">
                <a:moveTo>
                  <a:pt x="0" y="0"/>
                </a:moveTo>
                <a:lnTo>
                  <a:pt x="3541756" y="0"/>
                </a:lnTo>
                <a:lnTo>
                  <a:pt x="3541756" y="3546690"/>
                </a:lnTo>
                <a:lnTo>
                  <a:pt x="0" y="354669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032589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E9CA30AC-465D-411F-829F-4744F4D8AE25}"/>
              </a:ext>
            </a:extLst>
          </p:cNvPr>
          <p:cNvSpPr>
            <a:spLocks noGrp="1" noChangeAspect="1"/>
          </p:cNvSpPr>
          <p:nvPr>
            <p:ph type="pic" sz="quarter" idx="11" hasCustomPrompt="1"/>
          </p:nvPr>
        </p:nvSpPr>
        <p:spPr>
          <a:xfrm>
            <a:off x="12748847" y="2145323"/>
            <a:ext cx="4149969" cy="4149969"/>
          </a:xfrm>
          <a:custGeom>
            <a:avLst/>
            <a:gdLst>
              <a:gd name="connsiteX0" fmla="*/ 164131 w 4149969"/>
              <a:gd name="connsiteY0" fmla="*/ 0 h 4149969"/>
              <a:gd name="connsiteX1" fmla="*/ 3985838 w 4149969"/>
              <a:gd name="connsiteY1" fmla="*/ 0 h 4149969"/>
              <a:gd name="connsiteX2" fmla="*/ 4149969 w 4149969"/>
              <a:gd name="connsiteY2" fmla="*/ 164131 h 4149969"/>
              <a:gd name="connsiteX3" fmla="*/ 4149969 w 4149969"/>
              <a:gd name="connsiteY3" fmla="*/ 3985838 h 4149969"/>
              <a:gd name="connsiteX4" fmla="*/ 3985838 w 4149969"/>
              <a:gd name="connsiteY4" fmla="*/ 4149969 h 4149969"/>
              <a:gd name="connsiteX5" fmla="*/ 164131 w 4149969"/>
              <a:gd name="connsiteY5" fmla="*/ 4149969 h 4149969"/>
              <a:gd name="connsiteX6" fmla="*/ 0 w 4149969"/>
              <a:gd name="connsiteY6" fmla="*/ 3985838 h 4149969"/>
              <a:gd name="connsiteX7" fmla="*/ 0 w 4149969"/>
              <a:gd name="connsiteY7" fmla="*/ 164131 h 4149969"/>
              <a:gd name="connsiteX8" fmla="*/ 164131 w 4149969"/>
              <a:gd name="connsiteY8" fmla="*/ 0 h 414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969" h="4149969">
                <a:moveTo>
                  <a:pt x="164131" y="0"/>
                </a:moveTo>
                <a:lnTo>
                  <a:pt x="3985838" y="0"/>
                </a:lnTo>
                <a:cubicBezTo>
                  <a:pt x="4076485" y="0"/>
                  <a:pt x="4149969" y="73484"/>
                  <a:pt x="4149969" y="164131"/>
                </a:cubicBezTo>
                <a:lnTo>
                  <a:pt x="4149969" y="3985838"/>
                </a:lnTo>
                <a:cubicBezTo>
                  <a:pt x="4149969" y="4076485"/>
                  <a:pt x="4076485" y="4149969"/>
                  <a:pt x="3985838" y="4149969"/>
                </a:cubicBezTo>
                <a:lnTo>
                  <a:pt x="164131" y="4149969"/>
                </a:lnTo>
                <a:cubicBezTo>
                  <a:pt x="73484" y="4149969"/>
                  <a:pt x="0" y="4076485"/>
                  <a:pt x="0" y="3985838"/>
                </a:cubicBezTo>
                <a:lnTo>
                  <a:pt x="0" y="164131"/>
                </a:lnTo>
                <a:cubicBezTo>
                  <a:pt x="0" y="73484"/>
                  <a:pt x="73484" y="0"/>
                  <a:pt x="164131"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1" name="Picture Placeholder 10">
            <a:extLst>
              <a:ext uri="{FF2B5EF4-FFF2-40B4-BE49-F238E27FC236}">
                <a16:creationId xmlns:a16="http://schemas.microsoft.com/office/drawing/2014/main" xmlns="" id="{5F2F8B1E-3E7A-4F60-9BAB-7DEF7F928256}"/>
              </a:ext>
            </a:extLst>
          </p:cNvPr>
          <p:cNvSpPr>
            <a:spLocks noGrp="1" noChangeAspect="1"/>
          </p:cNvSpPr>
          <p:nvPr>
            <p:ph type="pic" sz="quarter" idx="12" hasCustomPrompt="1"/>
          </p:nvPr>
        </p:nvSpPr>
        <p:spPr>
          <a:xfrm>
            <a:off x="18006647" y="2145323"/>
            <a:ext cx="4149968" cy="4149969"/>
          </a:xfrm>
          <a:custGeom>
            <a:avLst/>
            <a:gdLst>
              <a:gd name="connsiteX0" fmla="*/ 164130 w 4149968"/>
              <a:gd name="connsiteY0" fmla="*/ 0 h 4149969"/>
              <a:gd name="connsiteX1" fmla="*/ 3985836 w 4149968"/>
              <a:gd name="connsiteY1" fmla="*/ 0 h 4149969"/>
              <a:gd name="connsiteX2" fmla="*/ 4149968 w 4149968"/>
              <a:gd name="connsiteY2" fmla="*/ 164131 h 4149969"/>
              <a:gd name="connsiteX3" fmla="*/ 4149968 w 4149968"/>
              <a:gd name="connsiteY3" fmla="*/ 3985838 h 4149969"/>
              <a:gd name="connsiteX4" fmla="*/ 3985836 w 4149968"/>
              <a:gd name="connsiteY4" fmla="*/ 4149969 h 4149969"/>
              <a:gd name="connsiteX5" fmla="*/ 164130 w 4149968"/>
              <a:gd name="connsiteY5" fmla="*/ 4149969 h 4149969"/>
              <a:gd name="connsiteX6" fmla="*/ 0 w 4149968"/>
              <a:gd name="connsiteY6" fmla="*/ 3985838 h 4149969"/>
              <a:gd name="connsiteX7" fmla="*/ 0 w 4149968"/>
              <a:gd name="connsiteY7" fmla="*/ 164131 h 4149969"/>
              <a:gd name="connsiteX8" fmla="*/ 164130 w 4149968"/>
              <a:gd name="connsiteY8" fmla="*/ 0 h 414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968" h="4149969">
                <a:moveTo>
                  <a:pt x="164130" y="0"/>
                </a:moveTo>
                <a:lnTo>
                  <a:pt x="3985836" y="0"/>
                </a:lnTo>
                <a:cubicBezTo>
                  <a:pt x="4076484" y="0"/>
                  <a:pt x="4149968" y="73484"/>
                  <a:pt x="4149968" y="164131"/>
                </a:cubicBezTo>
                <a:lnTo>
                  <a:pt x="4149968" y="3985838"/>
                </a:lnTo>
                <a:cubicBezTo>
                  <a:pt x="4149968" y="4076485"/>
                  <a:pt x="4076484" y="4149969"/>
                  <a:pt x="3985836" y="4149969"/>
                </a:cubicBezTo>
                <a:lnTo>
                  <a:pt x="164130" y="4149969"/>
                </a:lnTo>
                <a:cubicBezTo>
                  <a:pt x="73484" y="4149969"/>
                  <a:pt x="0" y="4076485"/>
                  <a:pt x="0" y="3985838"/>
                </a:cubicBezTo>
                <a:lnTo>
                  <a:pt x="0" y="164131"/>
                </a:lnTo>
                <a:cubicBezTo>
                  <a:pt x="0" y="73484"/>
                  <a:pt x="73484" y="0"/>
                  <a:pt x="16413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2" name="Picture Placeholder 11">
            <a:extLst>
              <a:ext uri="{FF2B5EF4-FFF2-40B4-BE49-F238E27FC236}">
                <a16:creationId xmlns:a16="http://schemas.microsoft.com/office/drawing/2014/main" xmlns="" id="{70D42215-4E17-44B3-B255-4DC95D755839}"/>
              </a:ext>
            </a:extLst>
          </p:cNvPr>
          <p:cNvSpPr>
            <a:spLocks noGrp="1" noChangeAspect="1"/>
          </p:cNvSpPr>
          <p:nvPr>
            <p:ph type="pic" sz="quarter" idx="13" hasCustomPrompt="1"/>
          </p:nvPr>
        </p:nvSpPr>
        <p:spPr>
          <a:xfrm>
            <a:off x="12748847" y="7403123"/>
            <a:ext cx="4149969" cy="4149969"/>
          </a:xfrm>
          <a:custGeom>
            <a:avLst/>
            <a:gdLst>
              <a:gd name="connsiteX0" fmla="*/ 164131 w 4149969"/>
              <a:gd name="connsiteY0" fmla="*/ 0 h 4149969"/>
              <a:gd name="connsiteX1" fmla="*/ 3985838 w 4149969"/>
              <a:gd name="connsiteY1" fmla="*/ 0 h 4149969"/>
              <a:gd name="connsiteX2" fmla="*/ 4149969 w 4149969"/>
              <a:gd name="connsiteY2" fmla="*/ 164131 h 4149969"/>
              <a:gd name="connsiteX3" fmla="*/ 4149969 w 4149969"/>
              <a:gd name="connsiteY3" fmla="*/ 3985838 h 4149969"/>
              <a:gd name="connsiteX4" fmla="*/ 3985838 w 4149969"/>
              <a:gd name="connsiteY4" fmla="*/ 4149969 h 4149969"/>
              <a:gd name="connsiteX5" fmla="*/ 164131 w 4149969"/>
              <a:gd name="connsiteY5" fmla="*/ 4149969 h 4149969"/>
              <a:gd name="connsiteX6" fmla="*/ 0 w 4149969"/>
              <a:gd name="connsiteY6" fmla="*/ 3985838 h 4149969"/>
              <a:gd name="connsiteX7" fmla="*/ 0 w 4149969"/>
              <a:gd name="connsiteY7" fmla="*/ 164131 h 4149969"/>
              <a:gd name="connsiteX8" fmla="*/ 164131 w 4149969"/>
              <a:gd name="connsiteY8" fmla="*/ 0 h 414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969" h="4149969">
                <a:moveTo>
                  <a:pt x="164131" y="0"/>
                </a:moveTo>
                <a:lnTo>
                  <a:pt x="3985838" y="0"/>
                </a:lnTo>
                <a:cubicBezTo>
                  <a:pt x="4076485" y="0"/>
                  <a:pt x="4149969" y="73484"/>
                  <a:pt x="4149969" y="164131"/>
                </a:cubicBezTo>
                <a:lnTo>
                  <a:pt x="4149969" y="3985838"/>
                </a:lnTo>
                <a:cubicBezTo>
                  <a:pt x="4149969" y="4076485"/>
                  <a:pt x="4076485" y="4149969"/>
                  <a:pt x="3985838" y="4149969"/>
                </a:cubicBezTo>
                <a:lnTo>
                  <a:pt x="164131" y="4149969"/>
                </a:lnTo>
                <a:cubicBezTo>
                  <a:pt x="73484" y="4149969"/>
                  <a:pt x="0" y="4076485"/>
                  <a:pt x="0" y="3985838"/>
                </a:cubicBezTo>
                <a:lnTo>
                  <a:pt x="0" y="164131"/>
                </a:lnTo>
                <a:cubicBezTo>
                  <a:pt x="0" y="73484"/>
                  <a:pt x="73484" y="0"/>
                  <a:pt x="164131"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3" name="Picture Placeholder 12">
            <a:extLst>
              <a:ext uri="{FF2B5EF4-FFF2-40B4-BE49-F238E27FC236}">
                <a16:creationId xmlns:a16="http://schemas.microsoft.com/office/drawing/2014/main" xmlns="" id="{F7A39E73-7B5A-4263-8F75-D9ADE00A6B60}"/>
              </a:ext>
            </a:extLst>
          </p:cNvPr>
          <p:cNvSpPr>
            <a:spLocks noGrp="1" noChangeAspect="1"/>
          </p:cNvSpPr>
          <p:nvPr>
            <p:ph type="pic" sz="quarter" idx="14" hasCustomPrompt="1"/>
          </p:nvPr>
        </p:nvSpPr>
        <p:spPr>
          <a:xfrm>
            <a:off x="18006647" y="7403123"/>
            <a:ext cx="4149968" cy="4149969"/>
          </a:xfrm>
          <a:custGeom>
            <a:avLst/>
            <a:gdLst>
              <a:gd name="connsiteX0" fmla="*/ 164130 w 4149968"/>
              <a:gd name="connsiteY0" fmla="*/ 0 h 4149969"/>
              <a:gd name="connsiteX1" fmla="*/ 3985836 w 4149968"/>
              <a:gd name="connsiteY1" fmla="*/ 0 h 4149969"/>
              <a:gd name="connsiteX2" fmla="*/ 4149968 w 4149968"/>
              <a:gd name="connsiteY2" fmla="*/ 164131 h 4149969"/>
              <a:gd name="connsiteX3" fmla="*/ 4149968 w 4149968"/>
              <a:gd name="connsiteY3" fmla="*/ 3985838 h 4149969"/>
              <a:gd name="connsiteX4" fmla="*/ 3985836 w 4149968"/>
              <a:gd name="connsiteY4" fmla="*/ 4149969 h 4149969"/>
              <a:gd name="connsiteX5" fmla="*/ 164130 w 4149968"/>
              <a:gd name="connsiteY5" fmla="*/ 4149969 h 4149969"/>
              <a:gd name="connsiteX6" fmla="*/ 0 w 4149968"/>
              <a:gd name="connsiteY6" fmla="*/ 3985838 h 4149969"/>
              <a:gd name="connsiteX7" fmla="*/ 0 w 4149968"/>
              <a:gd name="connsiteY7" fmla="*/ 164131 h 4149969"/>
              <a:gd name="connsiteX8" fmla="*/ 164130 w 4149968"/>
              <a:gd name="connsiteY8" fmla="*/ 0 h 414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968" h="4149969">
                <a:moveTo>
                  <a:pt x="164130" y="0"/>
                </a:moveTo>
                <a:lnTo>
                  <a:pt x="3985836" y="0"/>
                </a:lnTo>
                <a:cubicBezTo>
                  <a:pt x="4076484" y="0"/>
                  <a:pt x="4149968" y="73484"/>
                  <a:pt x="4149968" y="164131"/>
                </a:cubicBezTo>
                <a:lnTo>
                  <a:pt x="4149968" y="3985838"/>
                </a:lnTo>
                <a:cubicBezTo>
                  <a:pt x="4149968" y="4076485"/>
                  <a:pt x="4076484" y="4149969"/>
                  <a:pt x="3985836" y="4149969"/>
                </a:cubicBezTo>
                <a:lnTo>
                  <a:pt x="164130" y="4149969"/>
                </a:lnTo>
                <a:cubicBezTo>
                  <a:pt x="73484" y="4149969"/>
                  <a:pt x="0" y="4076485"/>
                  <a:pt x="0" y="3985838"/>
                </a:cubicBezTo>
                <a:lnTo>
                  <a:pt x="0" y="164131"/>
                </a:lnTo>
                <a:cubicBezTo>
                  <a:pt x="0" y="73484"/>
                  <a:pt x="73484" y="0"/>
                  <a:pt x="16413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4057078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20000" decel="80000" fill="hold" grpId="0"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accel="20000" decel="80000" fill="hold" grpId="0" nodeType="withEffect">
                                  <p:stCondLst>
                                    <p:cond delay="3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FB4FCF9F-099A-4841-A0D2-1F9406BC929F}"/>
              </a:ext>
            </a:extLst>
          </p:cNvPr>
          <p:cNvSpPr>
            <a:spLocks noGrp="1" noChangeAspect="1"/>
          </p:cNvSpPr>
          <p:nvPr>
            <p:ph type="pic" sz="quarter" idx="10" hasCustomPrompt="1"/>
          </p:nvPr>
        </p:nvSpPr>
        <p:spPr>
          <a:xfrm>
            <a:off x="13164058" y="2001756"/>
            <a:ext cx="9388638" cy="9388637"/>
          </a:xfrm>
          <a:custGeom>
            <a:avLst/>
            <a:gdLst>
              <a:gd name="connsiteX0" fmla="*/ 4694318 w 9388638"/>
              <a:gd name="connsiteY0" fmla="*/ 0 h 9388637"/>
              <a:gd name="connsiteX1" fmla="*/ 5269760 w 9388638"/>
              <a:gd name="connsiteY1" fmla="*/ 238356 h 9388637"/>
              <a:gd name="connsiteX2" fmla="*/ 9150282 w 9388638"/>
              <a:gd name="connsiteY2" fmla="*/ 4118877 h 9388637"/>
              <a:gd name="connsiteX3" fmla="*/ 9150282 w 9388638"/>
              <a:gd name="connsiteY3" fmla="*/ 5269761 h 9388637"/>
              <a:gd name="connsiteX4" fmla="*/ 5269760 w 9388638"/>
              <a:gd name="connsiteY4" fmla="*/ 9150281 h 9388637"/>
              <a:gd name="connsiteX5" fmla="*/ 4118876 w 9388638"/>
              <a:gd name="connsiteY5" fmla="*/ 9150281 h 9388637"/>
              <a:gd name="connsiteX6" fmla="*/ 238356 w 9388638"/>
              <a:gd name="connsiteY6" fmla="*/ 5269761 h 9388637"/>
              <a:gd name="connsiteX7" fmla="*/ 238356 w 9388638"/>
              <a:gd name="connsiteY7" fmla="*/ 4118877 h 9388637"/>
              <a:gd name="connsiteX8" fmla="*/ 4118876 w 9388638"/>
              <a:gd name="connsiteY8" fmla="*/ 238356 h 9388637"/>
              <a:gd name="connsiteX9" fmla="*/ 4694318 w 9388638"/>
              <a:gd name="connsiteY9" fmla="*/ 0 h 938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8638" h="9388637">
                <a:moveTo>
                  <a:pt x="4694318" y="0"/>
                </a:moveTo>
                <a:cubicBezTo>
                  <a:pt x="4902588" y="0"/>
                  <a:pt x="5110856" y="79452"/>
                  <a:pt x="5269760" y="238356"/>
                </a:cubicBezTo>
                <a:lnTo>
                  <a:pt x="9150282" y="4118877"/>
                </a:lnTo>
                <a:cubicBezTo>
                  <a:pt x="9468090" y="4436684"/>
                  <a:pt x="9468090" y="4951953"/>
                  <a:pt x="9150282" y="5269761"/>
                </a:cubicBezTo>
                <a:lnTo>
                  <a:pt x="5269760" y="9150281"/>
                </a:lnTo>
                <a:cubicBezTo>
                  <a:pt x="4951952" y="9468089"/>
                  <a:pt x="4436684" y="9468089"/>
                  <a:pt x="4118876" y="9150281"/>
                </a:cubicBezTo>
                <a:lnTo>
                  <a:pt x="238356" y="5269761"/>
                </a:lnTo>
                <a:cubicBezTo>
                  <a:pt x="-79452" y="4951953"/>
                  <a:pt x="-79452" y="4436684"/>
                  <a:pt x="238356" y="4118877"/>
                </a:cubicBezTo>
                <a:lnTo>
                  <a:pt x="4118876" y="238356"/>
                </a:lnTo>
                <a:cubicBezTo>
                  <a:pt x="4277780" y="79452"/>
                  <a:pt x="4486050" y="0"/>
                  <a:pt x="4694318"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2" name="Picture Placeholder 11">
            <a:extLst>
              <a:ext uri="{FF2B5EF4-FFF2-40B4-BE49-F238E27FC236}">
                <a16:creationId xmlns:a16="http://schemas.microsoft.com/office/drawing/2014/main" xmlns="" id="{08C566A2-1865-41A8-964C-20C135560AD3}"/>
              </a:ext>
            </a:extLst>
          </p:cNvPr>
          <p:cNvSpPr>
            <a:spLocks noGrp="1" noChangeAspect="1"/>
          </p:cNvSpPr>
          <p:nvPr>
            <p:ph type="pic" sz="quarter" idx="11" hasCustomPrompt="1"/>
          </p:nvPr>
        </p:nvSpPr>
        <p:spPr>
          <a:xfrm>
            <a:off x="13941490" y="854471"/>
            <a:ext cx="2393853" cy="2393853"/>
          </a:xfrm>
          <a:custGeom>
            <a:avLst/>
            <a:gdLst>
              <a:gd name="connsiteX0" fmla="*/ 1196926 w 2393853"/>
              <a:gd name="connsiteY0" fmla="*/ 0 h 2393853"/>
              <a:gd name="connsiteX1" fmla="*/ 1545217 w 2393853"/>
              <a:gd name="connsiteY1" fmla="*/ 144267 h 2393853"/>
              <a:gd name="connsiteX2" fmla="*/ 2249586 w 2393853"/>
              <a:gd name="connsiteY2" fmla="*/ 848636 h 2393853"/>
              <a:gd name="connsiteX3" fmla="*/ 2249586 w 2393853"/>
              <a:gd name="connsiteY3" fmla="*/ 1545217 h 2393853"/>
              <a:gd name="connsiteX4" fmla="*/ 1545217 w 2393853"/>
              <a:gd name="connsiteY4" fmla="*/ 2249587 h 2393853"/>
              <a:gd name="connsiteX5" fmla="*/ 848636 w 2393853"/>
              <a:gd name="connsiteY5" fmla="*/ 2249587 h 2393853"/>
              <a:gd name="connsiteX6" fmla="*/ 144267 w 2393853"/>
              <a:gd name="connsiteY6" fmla="*/ 1545217 h 2393853"/>
              <a:gd name="connsiteX7" fmla="*/ 144267 w 2393853"/>
              <a:gd name="connsiteY7" fmla="*/ 848636 h 2393853"/>
              <a:gd name="connsiteX8" fmla="*/ 848636 w 2393853"/>
              <a:gd name="connsiteY8" fmla="*/ 144267 h 2393853"/>
              <a:gd name="connsiteX9" fmla="*/ 1196926 w 2393853"/>
              <a:gd name="connsiteY9" fmla="*/ 0 h 239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3853" h="2393853">
                <a:moveTo>
                  <a:pt x="1196926" y="0"/>
                </a:moveTo>
                <a:cubicBezTo>
                  <a:pt x="1322983" y="0"/>
                  <a:pt x="1449039" y="48089"/>
                  <a:pt x="1545217" y="144267"/>
                </a:cubicBezTo>
                <a:lnTo>
                  <a:pt x="2249586" y="848636"/>
                </a:lnTo>
                <a:cubicBezTo>
                  <a:pt x="2441942" y="1040992"/>
                  <a:pt x="2441942" y="1352861"/>
                  <a:pt x="2249586" y="1545217"/>
                </a:cubicBezTo>
                <a:lnTo>
                  <a:pt x="1545217" y="2249587"/>
                </a:lnTo>
                <a:cubicBezTo>
                  <a:pt x="1352861" y="2441942"/>
                  <a:pt x="1040992" y="2441942"/>
                  <a:pt x="848636" y="2249587"/>
                </a:cubicBezTo>
                <a:lnTo>
                  <a:pt x="144267" y="1545217"/>
                </a:lnTo>
                <a:cubicBezTo>
                  <a:pt x="-48089" y="1352861"/>
                  <a:pt x="-48089" y="1040992"/>
                  <a:pt x="144267" y="848636"/>
                </a:cubicBezTo>
                <a:lnTo>
                  <a:pt x="848636" y="144267"/>
                </a:lnTo>
                <a:cubicBezTo>
                  <a:pt x="944814" y="48089"/>
                  <a:pt x="1070870" y="0"/>
                  <a:pt x="1196926"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3" name="Picture Placeholder 12">
            <a:extLst>
              <a:ext uri="{FF2B5EF4-FFF2-40B4-BE49-F238E27FC236}">
                <a16:creationId xmlns:a16="http://schemas.microsoft.com/office/drawing/2014/main" xmlns="" id="{33CB3305-5B96-425F-A3E4-B051758C6C1D}"/>
              </a:ext>
            </a:extLst>
          </p:cNvPr>
          <p:cNvSpPr>
            <a:spLocks noGrp="1" noChangeAspect="1"/>
          </p:cNvSpPr>
          <p:nvPr>
            <p:ph type="pic" sz="quarter" idx="12" hasCustomPrompt="1"/>
          </p:nvPr>
        </p:nvSpPr>
        <p:spPr>
          <a:xfrm>
            <a:off x="13427511" y="9574642"/>
            <a:ext cx="2393871" cy="2393871"/>
          </a:xfrm>
          <a:custGeom>
            <a:avLst/>
            <a:gdLst>
              <a:gd name="connsiteX0" fmla="*/ 1196935 w 2393871"/>
              <a:gd name="connsiteY0" fmla="*/ 0 h 2393871"/>
              <a:gd name="connsiteX1" fmla="*/ 1545212 w 2393871"/>
              <a:gd name="connsiteY1" fmla="*/ 144261 h 2393871"/>
              <a:gd name="connsiteX2" fmla="*/ 2249610 w 2393871"/>
              <a:gd name="connsiteY2" fmla="*/ 848659 h 2393871"/>
              <a:gd name="connsiteX3" fmla="*/ 2249610 w 2393871"/>
              <a:gd name="connsiteY3" fmla="*/ 1545212 h 2393871"/>
              <a:gd name="connsiteX4" fmla="*/ 1545212 w 2393871"/>
              <a:gd name="connsiteY4" fmla="*/ 2249610 h 2393871"/>
              <a:gd name="connsiteX5" fmla="*/ 848659 w 2393871"/>
              <a:gd name="connsiteY5" fmla="*/ 2249610 h 2393871"/>
              <a:gd name="connsiteX6" fmla="*/ 144261 w 2393871"/>
              <a:gd name="connsiteY6" fmla="*/ 1545212 h 2393871"/>
              <a:gd name="connsiteX7" fmla="*/ 144261 w 2393871"/>
              <a:gd name="connsiteY7" fmla="*/ 848659 h 2393871"/>
              <a:gd name="connsiteX8" fmla="*/ 848659 w 2393871"/>
              <a:gd name="connsiteY8" fmla="*/ 144261 h 2393871"/>
              <a:gd name="connsiteX9" fmla="*/ 1196935 w 2393871"/>
              <a:gd name="connsiteY9" fmla="*/ 0 h 239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3871" h="2393871">
                <a:moveTo>
                  <a:pt x="1196935" y="0"/>
                </a:moveTo>
                <a:cubicBezTo>
                  <a:pt x="1322987" y="0"/>
                  <a:pt x="1449038" y="48087"/>
                  <a:pt x="1545212" y="144261"/>
                </a:cubicBezTo>
                <a:lnTo>
                  <a:pt x="2249610" y="848659"/>
                </a:lnTo>
                <a:cubicBezTo>
                  <a:pt x="2441958" y="1041007"/>
                  <a:pt x="2441958" y="1352864"/>
                  <a:pt x="2249610" y="1545212"/>
                </a:cubicBezTo>
                <a:lnTo>
                  <a:pt x="1545212" y="2249610"/>
                </a:lnTo>
                <a:cubicBezTo>
                  <a:pt x="1352864" y="2441958"/>
                  <a:pt x="1041007" y="2441958"/>
                  <a:pt x="848659" y="2249610"/>
                </a:cubicBezTo>
                <a:lnTo>
                  <a:pt x="144261" y="1545212"/>
                </a:lnTo>
                <a:cubicBezTo>
                  <a:pt x="-48087" y="1352864"/>
                  <a:pt x="-48087" y="1041007"/>
                  <a:pt x="144261" y="848659"/>
                </a:cubicBezTo>
                <a:lnTo>
                  <a:pt x="848659" y="144261"/>
                </a:lnTo>
                <a:cubicBezTo>
                  <a:pt x="944833" y="48087"/>
                  <a:pt x="1070884" y="0"/>
                  <a:pt x="1196935"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4" name="Picture Placeholder 13">
            <a:extLst>
              <a:ext uri="{FF2B5EF4-FFF2-40B4-BE49-F238E27FC236}">
                <a16:creationId xmlns:a16="http://schemas.microsoft.com/office/drawing/2014/main" xmlns="" id="{DDADA059-F0F5-47B9-A94F-B5CEEA4871E4}"/>
              </a:ext>
            </a:extLst>
          </p:cNvPr>
          <p:cNvSpPr>
            <a:spLocks noGrp="1" noChangeAspect="1"/>
          </p:cNvSpPr>
          <p:nvPr>
            <p:ph type="pic" sz="quarter" idx="13" hasCustomPrompt="1"/>
          </p:nvPr>
        </p:nvSpPr>
        <p:spPr>
          <a:xfrm>
            <a:off x="19586807" y="9694931"/>
            <a:ext cx="2420868" cy="2420869"/>
          </a:xfrm>
          <a:custGeom>
            <a:avLst/>
            <a:gdLst>
              <a:gd name="connsiteX0" fmla="*/ 1210435 w 2420868"/>
              <a:gd name="connsiteY0" fmla="*/ 0 h 2420869"/>
              <a:gd name="connsiteX1" fmla="*/ 1535665 w 2420868"/>
              <a:gd name="connsiteY1" fmla="*/ 134715 h 2420869"/>
              <a:gd name="connsiteX2" fmla="*/ 2286153 w 2420868"/>
              <a:gd name="connsiteY2" fmla="*/ 885204 h 2420869"/>
              <a:gd name="connsiteX3" fmla="*/ 2286153 w 2420868"/>
              <a:gd name="connsiteY3" fmla="*/ 1535665 h 2420869"/>
              <a:gd name="connsiteX4" fmla="*/ 1535665 w 2420868"/>
              <a:gd name="connsiteY4" fmla="*/ 2286154 h 2420869"/>
              <a:gd name="connsiteX5" fmla="*/ 885203 w 2420868"/>
              <a:gd name="connsiteY5" fmla="*/ 2286154 h 2420869"/>
              <a:gd name="connsiteX6" fmla="*/ 134715 w 2420868"/>
              <a:gd name="connsiteY6" fmla="*/ 1535665 h 2420869"/>
              <a:gd name="connsiteX7" fmla="*/ 134715 w 2420868"/>
              <a:gd name="connsiteY7" fmla="*/ 885204 h 2420869"/>
              <a:gd name="connsiteX8" fmla="*/ 885203 w 2420868"/>
              <a:gd name="connsiteY8" fmla="*/ 134715 h 2420869"/>
              <a:gd name="connsiteX9" fmla="*/ 1210435 w 2420868"/>
              <a:gd name="connsiteY9" fmla="*/ 0 h 242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0868" h="2420869">
                <a:moveTo>
                  <a:pt x="1210435" y="0"/>
                </a:moveTo>
                <a:cubicBezTo>
                  <a:pt x="1328145" y="0"/>
                  <a:pt x="1445855" y="44905"/>
                  <a:pt x="1535665" y="134715"/>
                </a:cubicBezTo>
                <a:lnTo>
                  <a:pt x="2286153" y="885204"/>
                </a:lnTo>
                <a:cubicBezTo>
                  <a:pt x="2465773" y="1064824"/>
                  <a:pt x="2465773" y="1356045"/>
                  <a:pt x="2286153" y="1535665"/>
                </a:cubicBezTo>
                <a:lnTo>
                  <a:pt x="1535665" y="2286154"/>
                </a:lnTo>
                <a:cubicBezTo>
                  <a:pt x="1356045" y="2465774"/>
                  <a:pt x="1064823" y="2465774"/>
                  <a:pt x="885203" y="2286154"/>
                </a:cubicBezTo>
                <a:lnTo>
                  <a:pt x="134715" y="1535665"/>
                </a:lnTo>
                <a:cubicBezTo>
                  <a:pt x="-44905" y="1356045"/>
                  <a:pt x="-44905" y="1064824"/>
                  <a:pt x="134715" y="885204"/>
                </a:cubicBezTo>
                <a:lnTo>
                  <a:pt x="885203" y="134715"/>
                </a:lnTo>
                <a:cubicBezTo>
                  <a:pt x="975013" y="44905"/>
                  <a:pt x="1092723" y="0"/>
                  <a:pt x="1210435"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669182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FB4FCF9F-099A-4841-A0D2-1F9406BC929F}"/>
              </a:ext>
            </a:extLst>
          </p:cNvPr>
          <p:cNvSpPr>
            <a:spLocks noGrp="1" noChangeAspect="1"/>
          </p:cNvSpPr>
          <p:nvPr>
            <p:ph type="pic" sz="quarter" idx="10" hasCustomPrompt="1"/>
          </p:nvPr>
        </p:nvSpPr>
        <p:spPr>
          <a:xfrm>
            <a:off x="1821607" y="2001756"/>
            <a:ext cx="9388638" cy="9388637"/>
          </a:xfrm>
          <a:custGeom>
            <a:avLst/>
            <a:gdLst>
              <a:gd name="connsiteX0" fmla="*/ 4694318 w 9388638"/>
              <a:gd name="connsiteY0" fmla="*/ 0 h 9388637"/>
              <a:gd name="connsiteX1" fmla="*/ 5269760 w 9388638"/>
              <a:gd name="connsiteY1" fmla="*/ 238356 h 9388637"/>
              <a:gd name="connsiteX2" fmla="*/ 9150282 w 9388638"/>
              <a:gd name="connsiteY2" fmla="*/ 4118877 h 9388637"/>
              <a:gd name="connsiteX3" fmla="*/ 9150282 w 9388638"/>
              <a:gd name="connsiteY3" fmla="*/ 5269761 h 9388637"/>
              <a:gd name="connsiteX4" fmla="*/ 5269760 w 9388638"/>
              <a:gd name="connsiteY4" fmla="*/ 9150281 h 9388637"/>
              <a:gd name="connsiteX5" fmla="*/ 4118876 w 9388638"/>
              <a:gd name="connsiteY5" fmla="*/ 9150281 h 9388637"/>
              <a:gd name="connsiteX6" fmla="*/ 238356 w 9388638"/>
              <a:gd name="connsiteY6" fmla="*/ 5269761 h 9388637"/>
              <a:gd name="connsiteX7" fmla="*/ 238356 w 9388638"/>
              <a:gd name="connsiteY7" fmla="*/ 4118877 h 9388637"/>
              <a:gd name="connsiteX8" fmla="*/ 4118876 w 9388638"/>
              <a:gd name="connsiteY8" fmla="*/ 238356 h 9388637"/>
              <a:gd name="connsiteX9" fmla="*/ 4694318 w 9388638"/>
              <a:gd name="connsiteY9" fmla="*/ 0 h 938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8638" h="9388637">
                <a:moveTo>
                  <a:pt x="4694318" y="0"/>
                </a:moveTo>
                <a:cubicBezTo>
                  <a:pt x="4902588" y="0"/>
                  <a:pt x="5110856" y="79452"/>
                  <a:pt x="5269760" y="238356"/>
                </a:cubicBezTo>
                <a:lnTo>
                  <a:pt x="9150282" y="4118877"/>
                </a:lnTo>
                <a:cubicBezTo>
                  <a:pt x="9468090" y="4436684"/>
                  <a:pt x="9468090" y="4951953"/>
                  <a:pt x="9150282" y="5269761"/>
                </a:cubicBezTo>
                <a:lnTo>
                  <a:pt x="5269760" y="9150281"/>
                </a:lnTo>
                <a:cubicBezTo>
                  <a:pt x="4951952" y="9468089"/>
                  <a:pt x="4436684" y="9468089"/>
                  <a:pt x="4118876" y="9150281"/>
                </a:cubicBezTo>
                <a:lnTo>
                  <a:pt x="238356" y="5269761"/>
                </a:lnTo>
                <a:cubicBezTo>
                  <a:pt x="-79452" y="4951953"/>
                  <a:pt x="-79452" y="4436684"/>
                  <a:pt x="238356" y="4118877"/>
                </a:cubicBezTo>
                <a:lnTo>
                  <a:pt x="4118876" y="238356"/>
                </a:lnTo>
                <a:cubicBezTo>
                  <a:pt x="4277780" y="79452"/>
                  <a:pt x="4486050" y="0"/>
                  <a:pt x="4694318"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2" name="Picture Placeholder 11">
            <a:extLst>
              <a:ext uri="{FF2B5EF4-FFF2-40B4-BE49-F238E27FC236}">
                <a16:creationId xmlns:a16="http://schemas.microsoft.com/office/drawing/2014/main" xmlns="" id="{08C566A2-1865-41A8-964C-20C135560AD3}"/>
              </a:ext>
            </a:extLst>
          </p:cNvPr>
          <p:cNvSpPr>
            <a:spLocks noGrp="1" noChangeAspect="1"/>
          </p:cNvSpPr>
          <p:nvPr>
            <p:ph type="pic" sz="quarter" idx="11" hasCustomPrompt="1"/>
          </p:nvPr>
        </p:nvSpPr>
        <p:spPr>
          <a:xfrm>
            <a:off x="2443397" y="9766532"/>
            <a:ext cx="2393853" cy="2393853"/>
          </a:xfrm>
          <a:custGeom>
            <a:avLst/>
            <a:gdLst>
              <a:gd name="connsiteX0" fmla="*/ 1196926 w 2393853"/>
              <a:gd name="connsiteY0" fmla="*/ 0 h 2393853"/>
              <a:gd name="connsiteX1" fmla="*/ 1545217 w 2393853"/>
              <a:gd name="connsiteY1" fmla="*/ 144267 h 2393853"/>
              <a:gd name="connsiteX2" fmla="*/ 2249586 w 2393853"/>
              <a:gd name="connsiteY2" fmla="*/ 848636 h 2393853"/>
              <a:gd name="connsiteX3" fmla="*/ 2249586 w 2393853"/>
              <a:gd name="connsiteY3" fmla="*/ 1545217 h 2393853"/>
              <a:gd name="connsiteX4" fmla="*/ 1545217 w 2393853"/>
              <a:gd name="connsiteY4" fmla="*/ 2249587 h 2393853"/>
              <a:gd name="connsiteX5" fmla="*/ 848636 w 2393853"/>
              <a:gd name="connsiteY5" fmla="*/ 2249587 h 2393853"/>
              <a:gd name="connsiteX6" fmla="*/ 144267 w 2393853"/>
              <a:gd name="connsiteY6" fmla="*/ 1545217 h 2393853"/>
              <a:gd name="connsiteX7" fmla="*/ 144267 w 2393853"/>
              <a:gd name="connsiteY7" fmla="*/ 848636 h 2393853"/>
              <a:gd name="connsiteX8" fmla="*/ 848636 w 2393853"/>
              <a:gd name="connsiteY8" fmla="*/ 144267 h 2393853"/>
              <a:gd name="connsiteX9" fmla="*/ 1196926 w 2393853"/>
              <a:gd name="connsiteY9" fmla="*/ 0 h 239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3853" h="2393853">
                <a:moveTo>
                  <a:pt x="1196926" y="0"/>
                </a:moveTo>
                <a:cubicBezTo>
                  <a:pt x="1322983" y="0"/>
                  <a:pt x="1449039" y="48089"/>
                  <a:pt x="1545217" y="144267"/>
                </a:cubicBezTo>
                <a:lnTo>
                  <a:pt x="2249586" y="848636"/>
                </a:lnTo>
                <a:cubicBezTo>
                  <a:pt x="2441942" y="1040992"/>
                  <a:pt x="2441942" y="1352861"/>
                  <a:pt x="2249586" y="1545217"/>
                </a:cubicBezTo>
                <a:lnTo>
                  <a:pt x="1545217" y="2249587"/>
                </a:lnTo>
                <a:cubicBezTo>
                  <a:pt x="1352861" y="2441942"/>
                  <a:pt x="1040992" y="2441942"/>
                  <a:pt x="848636" y="2249587"/>
                </a:cubicBezTo>
                <a:lnTo>
                  <a:pt x="144267" y="1545217"/>
                </a:lnTo>
                <a:cubicBezTo>
                  <a:pt x="-48089" y="1352861"/>
                  <a:pt x="-48089" y="1040992"/>
                  <a:pt x="144267" y="848636"/>
                </a:cubicBezTo>
                <a:lnTo>
                  <a:pt x="848636" y="144267"/>
                </a:lnTo>
                <a:cubicBezTo>
                  <a:pt x="944814" y="48089"/>
                  <a:pt x="1070870" y="0"/>
                  <a:pt x="1196926"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3" name="Picture Placeholder 12">
            <a:extLst>
              <a:ext uri="{FF2B5EF4-FFF2-40B4-BE49-F238E27FC236}">
                <a16:creationId xmlns:a16="http://schemas.microsoft.com/office/drawing/2014/main" xmlns="" id="{33CB3305-5B96-425F-A3E4-B051758C6C1D}"/>
              </a:ext>
            </a:extLst>
          </p:cNvPr>
          <p:cNvSpPr>
            <a:spLocks noGrp="1" noChangeAspect="1"/>
          </p:cNvSpPr>
          <p:nvPr>
            <p:ph type="pic" sz="quarter" idx="12" hasCustomPrompt="1"/>
          </p:nvPr>
        </p:nvSpPr>
        <p:spPr>
          <a:xfrm>
            <a:off x="8446949" y="9530140"/>
            <a:ext cx="2393871" cy="2393871"/>
          </a:xfrm>
          <a:custGeom>
            <a:avLst/>
            <a:gdLst>
              <a:gd name="connsiteX0" fmla="*/ 1196935 w 2393871"/>
              <a:gd name="connsiteY0" fmla="*/ 0 h 2393871"/>
              <a:gd name="connsiteX1" fmla="*/ 1545212 w 2393871"/>
              <a:gd name="connsiteY1" fmla="*/ 144261 h 2393871"/>
              <a:gd name="connsiteX2" fmla="*/ 2249610 w 2393871"/>
              <a:gd name="connsiteY2" fmla="*/ 848659 h 2393871"/>
              <a:gd name="connsiteX3" fmla="*/ 2249610 w 2393871"/>
              <a:gd name="connsiteY3" fmla="*/ 1545212 h 2393871"/>
              <a:gd name="connsiteX4" fmla="*/ 1545212 w 2393871"/>
              <a:gd name="connsiteY4" fmla="*/ 2249610 h 2393871"/>
              <a:gd name="connsiteX5" fmla="*/ 848659 w 2393871"/>
              <a:gd name="connsiteY5" fmla="*/ 2249610 h 2393871"/>
              <a:gd name="connsiteX6" fmla="*/ 144261 w 2393871"/>
              <a:gd name="connsiteY6" fmla="*/ 1545212 h 2393871"/>
              <a:gd name="connsiteX7" fmla="*/ 144261 w 2393871"/>
              <a:gd name="connsiteY7" fmla="*/ 848659 h 2393871"/>
              <a:gd name="connsiteX8" fmla="*/ 848659 w 2393871"/>
              <a:gd name="connsiteY8" fmla="*/ 144261 h 2393871"/>
              <a:gd name="connsiteX9" fmla="*/ 1196935 w 2393871"/>
              <a:gd name="connsiteY9" fmla="*/ 0 h 239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3871" h="2393871">
                <a:moveTo>
                  <a:pt x="1196935" y="0"/>
                </a:moveTo>
                <a:cubicBezTo>
                  <a:pt x="1322987" y="0"/>
                  <a:pt x="1449038" y="48087"/>
                  <a:pt x="1545212" y="144261"/>
                </a:cubicBezTo>
                <a:lnTo>
                  <a:pt x="2249610" y="848659"/>
                </a:lnTo>
                <a:cubicBezTo>
                  <a:pt x="2441958" y="1041007"/>
                  <a:pt x="2441958" y="1352864"/>
                  <a:pt x="2249610" y="1545212"/>
                </a:cubicBezTo>
                <a:lnTo>
                  <a:pt x="1545212" y="2249610"/>
                </a:lnTo>
                <a:cubicBezTo>
                  <a:pt x="1352864" y="2441958"/>
                  <a:pt x="1041007" y="2441958"/>
                  <a:pt x="848659" y="2249610"/>
                </a:cubicBezTo>
                <a:lnTo>
                  <a:pt x="144261" y="1545212"/>
                </a:lnTo>
                <a:cubicBezTo>
                  <a:pt x="-48087" y="1352864"/>
                  <a:pt x="-48087" y="1041007"/>
                  <a:pt x="144261" y="848659"/>
                </a:cubicBezTo>
                <a:lnTo>
                  <a:pt x="848659" y="144261"/>
                </a:lnTo>
                <a:cubicBezTo>
                  <a:pt x="944833" y="48087"/>
                  <a:pt x="1070884" y="0"/>
                  <a:pt x="1196935"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4" name="Picture Placeholder 13">
            <a:extLst>
              <a:ext uri="{FF2B5EF4-FFF2-40B4-BE49-F238E27FC236}">
                <a16:creationId xmlns:a16="http://schemas.microsoft.com/office/drawing/2014/main" xmlns="" id="{DDADA059-F0F5-47B9-A94F-B5CEEA4871E4}"/>
              </a:ext>
            </a:extLst>
          </p:cNvPr>
          <p:cNvSpPr>
            <a:spLocks noGrp="1" noChangeAspect="1"/>
          </p:cNvSpPr>
          <p:nvPr>
            <p:ph type="pic" sz="quarter" idx="13" hasCustomPrompt="1"/>
          </p:nvPr>
        </p:nvSpPr>
        <p:spPr>
          <a:xfrm>
            <a:off x="9411675" y="2535374"/>
            <a:ext cx="2420868" cy="2420869"/>
          </a:xfrm>
          <a:custGeom>
            <a:avLst/>
            <a:gdLst>
              <a:gd name="connsiteX0" fmla="*/ 1210435 w 2420868"/>
              <a:gd name="connsiteY0" fmla="*/ 0 h 2420869"/>
              <a:gd name="connsiteX1" fmla="*/ 1535665 w 2420868"/>
              <a:gd name="connsiteY1" fmla="*/ 134715 h 2420869"/>
              <a:gd name="connsiteX2" fmla="*/ 2286153 w 2420868"/>
              <a:gd name="connsiteY2" fmla="*/ 885204 h 2420869"/>
              <a:gd name="connsiteX3" fmla="*/ 2286153 w 2420868"/>
              <a:gd name="connsiteY3" fmla="*/ 1535665 h 2420869"/>
              <a:gd name="connsiteX4" fmla="*/ 1535665 w 2420868"/>
              <a:gd name="connsiteY4" fmla="*/ 2286154 h 2420869"/>
              <a:gd name="connsiteX5" fmla="*/ 885203 w 2420868"/>
              <a:gd name="connsiteY5" fmla="*/ 2286154 h 2420869"/>
              <a:gd name="connsiteX6" fmla="*/ 134715 w 2420868"/>
              <a:gd name="connsiteY6" fmla="*/ 1535665 h 2420869"/>
              <a:gd name="connsiteX7" fmla="*/ 134715 w 2420868"/>
              <a:gd name="connsiteY7" fmla="*/ 885204 h 2420869"/>
              <a:gd name="connsiteX8" fmla="*/ 885203 w 2420868"/>
              <a:gd name="connsiteY8" fmla="*/ 134715 h 2420869"/>
              <a:gd name="connsiteX9" fmla="*/ 1210435 w 2420868"/>
              <a:gd name="connsiteY9" fmla="*/ 0 h 242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0868" h="2420869">
                <a:moveTo>
                  <a:pt x="1210435" y="0"/>
                </a:moveTo>
                <a:cubicBezTo>
                  <a:pt x="1328145" y="0"/>
                  <a:pt x="1445855" y="44905"/>
                  <a:pt x="1535665" y="134715"/>
                </a:cubicBezTo>
                <a:lnTo>
                  <a:pt x="2286153" y="885204"/>
                </a:lnTo>
                <a:cubicBezTo>
                  <a:pt x="2465773" y="1064824"/>
                  <a:pt x="2465773" y="1356045"/>
                  <a:pt x="2286153" y="1535665"/>
                </a:cubicBezTo>
                <a:lnTo>
                  <a:pt x="1535665" y="2286154"/>
                </a:lnTo>
                <a:cubicBezTo>
                  <a:pt x="1356045" y="2465774"/>
                  <a:pt x="1064823" y="2465774"/>
                  <a:pt x="885203" y="2286154"/>
                </a:cubicBezTo>
                <a:lnTo>
                  <a:pt x="134715" y="1535665"/>
                </a:lnTo>
                <a:cubicBezTo>
                  <a:pt x="-44905" y="1356045"/>
                  <a:pt x="-44905" y="1064824"/>
                  <a:pt x="134715" y="885204"/>
                </a:cubicBezTo>
                <a:lnTo>
                  <a:pt x="885203" y="134715"/>
                </a:lnTo>
                <a:cubicBezTo>
                  <a:pt x="975013" y="44905"/>
                  <a:pt x="1092723" y="0"/>
                  <a:pt x="1210435"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841126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E4D77759-49C9-4C8A-ADD7-C4B83131C497}"/>
              </a:ext>
            </a:extLst>
          </p:cNvPr>
          <p:cNvSpPr>
            <a:spLocks noGrp="1" noChangeAspect="1"/>
          </p:cNvSpPr>
          <p:nvPr>
            <p:ph type="pic" sz="quarter" idx="10" hasCustomPrompt="1"/>
          </p:nvPr>
        </p:nvSpPr>
        <p:spPr>
          <a:xfrm>
            <a:off x="2081609" y="2505456"/>
            <a:ext cx="8091531" cy="7720070"/>
          </a:xfrm>
          <a:custGeom>
            <a:avLst/>
            <a:gdLst>
              <a:gd name="connsiteX0" fmla="*/ 2339357 w 4567458"/>
              <a:gd name="connsiteY0" fmla="*/ 76 h 4357778"/>
              <a:gd name="connsiteX1" fmla="*/ 3114959 w 4567458"/>
              <a:gd name="connsiteY1" fmla="*/ 590597 h 4357778"/>
              <a:gd name="connsiteX2" fmla="*/ 4397494 w 4567458"/>
              <a:gd name="connsiteY2" fmla="*/ 2961505 h 4357778"/>
              <a:gd name="connsiteX3" fmla="*/ 3555336 w 4567458"/>
              <a:gd name="connsiteY3" fmla="*/ 4357744 h 4357778"/>
              <a:gd name="connsiteX4" fmla="*/ 992809 w 4567458"/>
              <a:gd name="connsiteY4" fmla="*/ 4328688 h 4357778"/>
              <a:gd name="connsiteX5" fmla="*/ 187947 w 4567458"/>
              <a:gd name="connsiteY5" fmla="*/ 2922771 h 4357778"/>
              <a:gd name="connsiteX6" fmla="*/ 1548722 w 4567458"/>
              <a:gd name="connsiteY6" fmla="*/ 565839 h 4357778"/>
              <a:gd name="connsiteX7" fmla="*/ 2339357 w 4567458"/>
              <a:gd name="connsiteY7" fmla="*/ 76 h 435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7458" h="4357778">
                <a:moveTo>
                  <a:pt x="2339357" y="76"/>
                </a:moveTo>
                <a:cubicBezTo>
                  <a:pt x="2623179" y="4497"/>
                  <a:pt x="2904496" y="201633"/>
                  <a:pt x="3114959" y="590597"/>
                </a:cubicBezTo>
                <a:cubicBezTo>
                  <a:pt x="4397494" y="2961505"/>
                  <a:pt x="4397494" y="2961505"/>
                  <a:pt x="4397494" y="2961505"/>
                </a:cubicBezTo>
                <a:cubicBezTo>
                  <a:pt x="4814559" y="3737204"/>
                  <a:pt x="4437726" y="4363146"/>
                  <a:pt x="3555336" y="4357744"/>
                </a:cubicBezTo>
                <a:lnTo>
                  <a:pt x="992809" y="4328688"/>
                </a:lnTo>
                <a:cubicBezTo>
                  <a:pt x="108785" y="4317199"/>
                  <a:pt x="-253025" y="3686556"/>
                  <a:pt x="187947" y="2922771"/>
                </a:cubicBezTo>
                <a:cubicBezTo>
                  <a:pt x="1548722" y="565839"/>
                  <a:pt x="1548722" y="565839"/>
                  <a:pt x="1548722" y="565839"/>
                </a:cubicBezTo>
                <a:cubicBezTo>
                  <a:pt x="1769208" y="183947"/>
                  <a:pt x="2055536" y="-4346"/>
                  <a:pt x="2339357" y="76"/>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41521803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DE1DB1B1-7F87-4CFE-86AB-6B8D234E28FA}"/>
              </a:ext>
            </a:extLst>
          </p:cNvPr>
          <p:cNvSpPr>
            <a:spLocks noGrp="1" noChangeAspect="1"/>
          </p:cNvSpPr>
          <p:nvPr>
            <p:ph type="pic" sz="quarter" idx="10" hasCustomPrompt="1"/>
          </p:nvPr>
        </p:nvSpPr>
        <p:spPr>
          <a:xfrm>
            <a:off x="5385832" y="3108381"/>
            <a:ext cx="4323122" cy="6275498"/>
          </a:xfrm>
          <a:custGeom>
            <a:avLst/>
            <a:gdLst>
              <a:gd name="connsiteX0" fmla="*/ 0 w 4323122"/>
              <a:gd name="connsiteY0" fmla="*/ 0 h 6275498"/>
              <a:gd name="connsiteX1" fmla="*/ 4323122 w 4323122"/>
              <a:gd name="connsiteY1" fmla="*/ 0 h 6275498"/>
              <a:gd name="connsiteX2" fmla="*/ 4323122 w 4323122"/>
              <a:gd name="connsiteY2" fmla="*/ 6275498 h 6275498"/>
              <a:gd name="connsiteX3" fmla="*/ 0 w 4323122"/>
              <a:gd name="connsiteY3" fmla="*/ 6275498 h 6275498"/>
            </a:gdLst>
            <a:ahLst/>
            <a:cxnLst>
              <a:cxn ang="0">
                <a:pos x="connsiteX0" y="connsiteY0"/>
              </a:cxn>
              <a:cxn ang="0">
                <a:pos x="connsiteX1" y="connsiteY1"/>
              </a:cxn>
              <a:cxn ang="0">
                <a:pos x="connsiteX2" y="connsiteY2"/>
              </a:cxn>
              <a:cxn ang="0">
                <a:pos x="connsiteX3" y="connsiteY3"/>
              </a:cxn>
            </a:cxnLst>
            <a:rect l="l" t="t" r="r" b="b"/>
            <a:pathLst>
              <a:path w="4323122" h="6275498">
                <a:moveTo>
                  <a:pt x="0" y="0"/>
                </a:moveTo>
                <a:lnTo>
                  <a:pt x="4323122" y="0"/>
                </a:lnTo>
                <a:lnTo>
                  <a:pt x="4323122" y="6275498"/>
                </a:lnTo>
                <a:lnTo>
                  <a:pt x="0" y="6275498"/>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1" name="Picture Placeholder 10">
            <a:extLst>
              <a:ext uri="{FF2B5EF4-FFF2-40B4-BE49-F238E27FC236}">
                <a16:creationId xmlns:a16="http://schemas.microsoft.com/office/drawing/2014/main" xmlns="" id="{0FA52F08-930C-4D0B-9F20-803E94BCFE78}"/>
              </a:ext>
            </a:extLst>
          </p:cNvPr>
          <p:cNvSpPr>
            <a:spLocks noGrp="1" noChangeAspect="1"/>
          </p:cNvSpPr>
          <p:nvPr>
            <p:ph type="pic" sz="quarter" idx="11" hasCustomPrompt="1"/>
          </p:nvPr>
        </p:nvSpPr>
        <p:spPr>
          <a:xfrm>
            <a:off x="10032026" y="3108381"/>
            <a:ext cx="4323122" cy="3235368"/>
          </a:xfrm>
          <a:custGeom>
            <a:avLst/>
            <a:gdLst>
              <a:gd name="connsiteX0" fmla="*/ 0 w 4323122"/>
              <a:gd name="connsiteY0" fmla="*/ 0 h 3235368"/>
              <a:gd name="connsiteX1" fmla="*/ 4323122 w 4323122"/>
              <a:gd name="connsiteY1" fmla="*/ 0 h 3235368"/>
              <a:gd name="connsiteX2" fmla="*/ 4323122 w 4323122"/>
              <a:gd name="connsiteY2" fmla="*/ 3235368 h 3235368"/>
              <a:gd name="connsiteX3" fmla="*/ 0 w 4323122"/>
              <a:gd name="connsiteY3" fmla="*/ 3235368 h 3235368"/>
            </a:gdLst>
            <a:ahLst/>
            <a:cxnLst>
              <a:cxn ang="0">
                <a:pos x="connsiteX0" y="connsiteY0"/>
              </a:cxn>
              <a:cxn ang="0">
                <a:pos x="connsiteX1" y="connsiteY1"/>
              </a:cxn>
              <a:cxn ang="0">
                <a:pos x="connsiteX2" y="connsiteY2"/>
              </a:cxn>
              <a:cxn ang="0">
                <a:pos x="connsiteX3" y="connsiteY3"/>
              </a:cxn>
            </a:cxnLst>
            <a:rect l="l" t="t" r="r" b="b"/>
            <a:pathLst>
              <a:path w="4323122" h="3235368">
                <a:moveTo>
                  <a:pt x="0" y="0"/>
                </a:moveTo>
                <a:lnTo>
                  <a:pt x="4323122" y="0"/>
                </a:lnTo>
                <a:lnTo>
                  <a:pt x="4323122" y="3235368"/>
                </a:lnTo>
                <a:lnTo>
                  <a:pt x="0" y="3235368"/>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2" name="Picture Placeholder 11">
            <a:extLst>
              <a:ext uri="{FF2B5EF4-FFF2-40B4-BE49-F238E27FC236}">
                <a16:creationId xmlns:a16="http://schemas.microsoft.com/office/drawing/2014/main" xmlns="" id="{92BB7F41-0305-484D-8D33-70AC6F00DCC0}"/>
              </a:ext>
            </a:extLst>
          </p:cNvPr>
          <p:cNvSpPr>
            <a:spLocks noGrp="1" noChangeAspect="1"/>
          </p:cNvSpPr>
          <p:nvPr>
            <p:ph type="pic" sz="quarter" idx="12" hasCustomPrompt="1"/>
          </p:nvPr>
        </p:nvSpPr>
        <p:spPr>
          <a:xfrm>
            <a:off x="14678221" y="3108381"/>
            <a:ext cx="4323123" cy="6275498"/>
          </a:xfrm>
          <a:custGeom>
            <a:avLst/>
            <a:gdLst>
              <a:gd name="connsiteX0" fmla="*/ 0 w 4323123"/>
              <a:gd name="connsiteY0" fmla="*/ 0 h 6275498"/>
              <a:gd name="connsiteX1" fmla="*/ 4323123 w 4323123"/>
              <a:gd name="connsiteY1" fmla="*/ 0 h 6275498"/>
              <a:gd name="connsiteX2" fmla="*/ 4323123 w 4323123"/>
              <a:gd name="connsiteY2" fmla="*/ 6275498 h 6275498"/>
              <a:gd name="connsiteX3" fmla="*/ 0 w 4323123"/>
              <a:gd name="connsiteY3" fmla="*/ 6275498 h 6275498"/>
            </a:gdLst>
            <a:ahLst/>
            <a:cxnLst>
              <a:cxn ang="0">
                <a:pos x="connsiteX0" y="connsiteY0"/>
              </a:cxn>
              <a:cxn ang="0">
                <a:pos x="connsiteX1" y="connsiteY1"/>
              </a:cxn>
              <a:cxn ang="0">
                <a:pos x="connsiteX2" y="connsiteY2"/>
              </a:cxn>
              <a:cxn ang="0">
                <a:pos x="connsiteX3" y="connsiteY3"/>
              </a:cxn>
            </a:cxnLst>
            <a:rect l="l" t="t" r="r" b="b"/>
            <a:pathLst>
              <a:path w="4323123" h="6275498">
                <a:moveTo>
                  <a:pt x="0" y="0"/>
                </a:moveTo>
                <a:lnTo>
                  <a:pt x="4323123" y="0"/>
                </a:lnTo>
                <a:lnTo>
                  <a:pt x="4323123" y="6275498"/>
                </a:lnTo>
                <a:lnTo>
                  <a:pt x="0" y="6275498"/>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3" name="Picture Placeholder 12">
            <a:extLst>
              <a:ext uri="{FF2B5EF4-FFF2-40B4-BE49-F238E27FC236}">
                <a16:creationId xmlns:a16="http://schemas.microsoft.com/office/drawing/2014/main" xmlns="" id="{CC4E8E28-E2C1-4152-A345-F2F5C1EBF294}"/>
              </a:ext>
            </a:extLst>
          </p:cNvPr>
          <p:cNvSpPr>
            <a:spLocks noGrp="1" noChangeAspect="1"/>
          </p:cNvSpPr>
          <p:nvPr>
            <p:ph type="pic" sz="quarter" idx="13" hasCustomPrompt="1"/>
          </p:nvPr>
        </p:nvSpPr>
        <p:spPr>
          <a:xfrm>
            <a:off x="10032026" y="6666821"/>
            <a:ext cx="4323122" cy="4462577"/>
          </a:xfrm>
          <a:custGeom>
            <a:avLst/>
            <a:gdLst>
              <a:gd name="connsiteX0" fmla="*/ 0 w 4323122"/>
              <a:gd name="connsiteY0" fmla="*/ 0 h 4462577"/>
              <a:gd name="connsiteX1" fmla="*/ 4323122 w 4323122"/>
              <a:gd name="connsiteY1" fmla="*/ 0 h 4462577"/>
              <a:gd name="connsiteX2" fmla="*/ 4323122 w 4323122"/>
              <a:gd name="connsiteY2" fmla="*/ 4462577 h 4462577"/>
              <a:gd name="connsiteX3" fmla="*/ 0 w 4323122"/>
              <a:gd name="connsiteY3" fmla="*/ 4462577 h 4462577"/>
            </a:gdLst>
            <a:ahLst/>
            <a:cxnLst>
              <a:cxn ang="0">
                <a:pos x="connsiteX0" y="connsiteY0"/>
              </a:cxn>
              <a:cxn ang="0">
                <a:pos x="connsiteX1" y="connsiteY1"/>
              </a:cxn>
              <a:cxn ang="0">
                <a:pos x="connsiteX2" y="connsiteY2"/>
              </a:cxn>
              <a:cxn ang="0">
                <a:pos x="connsiteX3" y="connsiteY3"/>
              </a:cxn>
            </a:cxnLst>
            <a:rect l="l" t="t" r="r" b="b"/>
            <a:pathLst>
              <a:path w="4323122" h="4462577">
                <a:moveTo>
                  <a:pt x="0" y="0"/>
                </a:moveTo>
                <a:lnTo>
                  <a:pt x="4323122" y="0"/>
                </a:lnTo>
                <a:lnTo>
                  <a:pt x="4323122" y="4462577"/>
                </a:lnTo>
                <a:lnTo>
                  <a:pt x="0" y="4462577"/>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754624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7FC8466-4D91-4081-9614-D54867AD45DB}"/>
              </a:ext>
            </a:extLst>
          </p:cNvPr>
          <p:cNvSpPr>
            <a:spLocks noGrp="1" noChangeAspect="1"/>
          </p:cNvSpPr>
          <p:nvPr>
            <p:ph type="pic" sz="quarter" idx="10" hasCustomPrompt="1"/>
          </p:nvPr>
        </p:nvSpPr>
        <p:spPr>
          <a:xfrm>
            <a:off x="3233319" y="4219574"/>
            <a:ext cx="3542838" cy="5276850"/>
          </a:xfrm>
          <a:custGeom>
            <a:avLst/>
            <a:gdLst>
              <a:gd name="connsiteX0" fmla="*/ 209665 w 3542838"/>
              <a:gd name="connsiteY0" fmla="*/ 0 h 5276850"/>
              <a:gd name="connsiteX1" fmla="*/ 3542838 w 3542838"/>
              <a:gd name="connsiteY1" fmla="*/ 0 h 5276850"/>
              <a:gd name="connsiteX2" fmla="*/ 3542838 w 3542838"/>
              <a:gd name="connsiteY2" fmla="*/ 5276850 h 5276850"/>
              <a:gd name="connsiteX3" fmla="*/ 209665 w 3542838"/>
              <a:gd name="connsiteY3" fmla="*/ 5276850 h 5276850"/>
              <a:gd name="connsiteX4" fmla="*/ 0 w 3542838"/>
              <a:gd name="connsiteY4" fmla="*/ 5067185 h 5276850"/>
              <a:gd name="connsiteX5" fmla="*/ 0 w 3542838"/>
              <a:gd name="connsiteY5" fmla="*/ 209665 h 5276850"/>
              <a:gd name="connsiteX6" fmla="*/ 209665 w 3542838"/>
              <a:gd name="connsiteY6" fmla="*/ 0 h 527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2838" h="5276850">
                <a:moveTo>
                  <a:pt x="209665" y="0"/>
                </a:moveTo>
                <a:lnTo>
                  <a:pt x="3542838" y="0"/>
                </a:lnTo>
                <a:lnTo>
                  <a:pt x="3542838" y="5276850"/>
                </a:lnTo>
                <a:lnTo>
                  <a:pt x="209665" y="5276850"/>
                </a:lnTo>
                <a:cubicBezTo>
                  <a:pt x="93870" y="5276850"/>
                  <a:pt x="0" y="5182980"/>
                  <a:pt x="0" y="5067185"/>
                </a:cubicBezTo>
                <a:lnTo>
                  <a:pt x="0" y="209665"/>
                </a:lnTo>
                <a:cubicBezTo>
                  <a:pt x="0" y="93870"/>
                  <a:pt x="93870" y="0"/>
                  <a:pt x="209665"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0" name="Picture Placeholder 9">
            <a:extLst>
              <a:ext uri="{FF2B5EF4-FFF2-40B4-BE49-F238E27FC236}">
                <a16:creationId xmlns:a16="http://schemas.microsoft.com/office/drawing/2014/main" xmlns="" id="{2207F9A3-6479-498F-A7BB-11A1850BAFB5}"/>
              </a:ext>
            </a:extLst>
          </p:cNvPr>
          <p:cNvSpPr>
            <a:spLocks noGrp="1" noChangeAspect="1"/>
          </p:cNvSpPr>
          <p:nvPr>
            <p:ph type="pic" sz="quarter" idx="11" hasCustomPrompt="1"/>
          </p:nvPr>
        </p:nvSpPr>
        <p:spPr>
          <a:xfrm>
            <a:off x="10110774" y="4219574"/>
            <a:ext cx="3542838" cy="5276850"/>
          </a:xfrm>
          <a:custGeom>
            <a:avLst/>
            <a:gdLst>
              <a:gd name="connsiteX0" fmla="*/ 209665 w 3542838"/>
              <a:gd name="connsiteY0" fmla="*/ 0 h 5276850"/>
              <a:gd name="connsiteX1" fmla="*/ 3542838 w 3542838"/>
              <a:gd name="connsiteY1" fmla="*/ 0 h 5276850"/>
              <a:gd name="connsiteX2" fmla="*/ 3542838 w 3542838"/>
              <a:gd name="connsiteY2" fmla="*/ 5276850 h 5276850"/>
              <a:gd name="connsiteX3" fmla="*/ 209665 w 3542838"/>
              <a:gd name="connsiteY3" fmla="*/ 5276850 h 5276850"/>
              <a:gd name="connsiteX4" fmla="*/ 0 w 3542838"/>
              <a:gd name="connsiteY4" fmla="*/ 5067185 h 5276850"/>
              <a:gd name="connsiteX5" fmla="*/ 0 w 3542838"/>
              <a:gd name="connsiteY5" fmla="*/ 209665 h 5276850"/>
              <a:gd name="connsiteX6" fmla="*/ 209665 w 3542838"/>
              <a:gd name="connsiteY6" fmla="*/ 0 h 527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2838" h="5276850">
                <a:moveTo>
                  <a:pt x="209665" y="0"/>
                </a:moveTo>
                <a:lnTo>
                  <a:pt x="3542838" y="0"/>
                </a:lnTo>
                <a:lnTo>
                  <a:pt x="3542838" y="5276850"/>
                </a:lnTo>
                <a:lnTo>
                  <a:pt x="209665" y="5276850"/>
                </a:lnTo>
                <a:cubicBezTo>
                  <a:pt x="93870" y="5276850"/>
                  <a:pt x="0" y="5182980"/>
                  <a:pt x="0" y="5067185"/>
                </a:cubicBezTo>
                <a:lnTo>
                  <a:pt x="0" y="209665"/>
                </a:lnTo>
                <a:cubicBezTo>
                  <a:pt x="0" y="93870"/>
                  <a:pt x="93870" y="0"/>
                  <a:pt x="209665"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1" name="Picture Placeholder 10">
            <a:extLst>
              <a:ext uri="{FF2B5EF4-FFF2-40B4-BE49-F238E27FC236}">
                <a16:creationId xmlns:a16="http://schemas.microsoft.com/office/drawing/2014/main" xmlns="" id="{F3BAB1F9-7C8A-468F-82D4-DEFBACE1C6ED}"/>
              </a:ext>
            </a:extLst>
          </p:cNvPr>
          <p:cNvSpPr>
            <a:spLocks noGrp="1" noChangeAspect="1"/>
          </p:cNvSpPr>
          <p:nvPr>
            <p:ph type="pic" sz="quarter" idx="12" hasCustomPrompt="1"/>
          </p:nvPr>
        </p:nvSpPr>
        <p:spPr>
          <a:xfrm>
            <a:off x="16988229" y="4219574"/>
            <a:ext cx="3542838" cy="5276850"/>
          </a:xfrm>
          <a:custGeom>
            <a:avLst/>
            <a:gdLst>
              <a:gd name="connsiteX0" fmla="*/ 209666 w 3542838"/>
              <a:gd name="connsiteY0" fmla="*/ 0 h 5276850"/>
              <a:gd name="connsiteX1" fmla="*/ 3542838 w 3542838"/>
              <a:gd name="connsiteY1" fmla="*/ 0 h 5276850"/>
              <a:gd name="connsiteX2" fmla="*/ 3542838 w 3542838"/>
              <a:gd name="connsiteY2" fmla="*/ 5276850 h 5276850"/>
              <a:gd name="connsiteX3" fmla="*/ 209666 w 3542838"/>
              <a:gd name="connsiteY3" fmla="*/ 5276850 h 5276850"/>
              <a:gd name="connsiteX4" fmla="*/ 0 w 3542838"/>
              <a:gd name="connsiteY4" fmla="*/ 5067185 h 5276850"/>
              <a:gd name="connsiteX5" fmla="*/ 0 w 3542838"/>
              <a:gd name="connsiteY5" fmla="*/ 209665 h 5276850"/>
              <a:gd name="connsiteX6" fmla="*/ 209666 w 3542838"/>
              <a:gd name="connsiteY6" fmla="*/ 0 h 527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2838" h="5276850">
                <a:moveTo>
                  <a:pt x="209666" y="0"/>
                </a:moveTo>
                <a:lnTo>
                  <a:pt x="3542838" y="0"/>
                </a:lnTo>
                <a:lnTo>
                  <a:pt x="3542838" y="5276850"/>
                </a:lnTo>
                <a:lnTo>
                  <a:pt x="209666" y="5276850"/>
                </a:lnTo>
                <a:cubicBezTo>
                  <a:pt x="93870" y="5276850"/>
                  <a:pt x="0" y="5182980"/>
                  <a:pt x="0" y="5067185"/>
                </a:cubicBezTo>
                <a:lnTo>
                  <a:pt x="0" y="209665"/>
                </a:lnTo>
                <a:cubicBezTo>
                  <a:pt x="0" y="93870"/>
                  <a:pt x="93870" y="0"/>
                  <a:pt x="209666"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555772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20000" decel="8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accel="20000" decel="8000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BF420BA-1B7B-44F6-8DF9-6D1682186149}"/>
              </a:ext>
            </a:extLst>
          </p:cNvPr>
          <p:cNvSpPr>
            <a:spLocks noGrp="1" noChangeAspect="1"/>
          </p:cNvSpPr>
          <p:nvPr>
            <p:ph type="pic" sz="quarter" idx="10" hasCustomPrompt="1"/>
          </p:nvPr>
        </p:nvSpPr>
        <p:spPr>
          <a:xfrm>
            <a:off x="9414135" y="3456419"/>
            <a:ext cx="3989259" cy="6803161"/>
          </a:xfrm>
          <a:custGeom>
            <a:avLst/>
            <a:gdLst>
              <a:gd name="connsiteX0" fmla="*/ 236084 w 3989259"/>
              <a:gd name="connsiteY0" fmla="*/ 0 h 6803161"/>
              <a:gd name="connsiteX1" fmla="*/ 3989258 w 3989259"/>
              <a:gd name="connsiteY1" fmla="*/ 0 h 6803161"/>
              <a:gd name="connsiteX2" fmla="*/ 3989259 w 3989259"/>
              <a:gd name="connsiteY2" fmla="*/ 6803161 h 6803161"/>
              <a:gd name="connsiteX3" fmla="*/ 236085 w 3989259"/>
              <a:gd name="connsiteY3" fmla="*/ 6803161 h 6803161"/>
              <a:gd name="connsiteX4" fmla="*/ 1 w 3989259"/>
              <a:gd name="connsiteY4" fmla="*/ 6567077 h 6803161"/>
              <a:gd name="connsiteX5" fmla="*/ 0 w 3989259"/>
              <a:gd name="connsiteY5" fmla="*/ 236084 h 6803161"/>
              <a:gd name="connsiteX6" fmla="*/ 236084 w 3989259"/>
              <a:gd name="connsiteY6" fmla="*/ 0 h 68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9259" h="6803161">
                <a:moveTo>
                  <a:pt x="236084" y="0"/>
                </a:moveTo>
                <a:lnTo>
                  <a:pt x="3989258" y="0"/>
                </a:lnTo>
                <a:lnTo>
                  <a:pt x="3989259" y="6803161"/>
                </a:lnTo>
                <a:lnTo>
                  <a:pt x="236085" y="6803161"/>
                </a:lnTo>
                <a:cubicBezTo>
                  <a:pt x="105699" y="6803161"/>
                  <a:pt x="1" y="6697463"/>
                  <a:pt x="1" y="6567077"/>
                </a:cubicBezTo>
                <a:lnTo>
                  <a:pt x="0" y="236084"/>
                </a:lnTo>
                <a:cubicBezTo>
                  <a:pt x="0" y="105698"/>
                  <a:pt x="105698" y="0"/>
                  <a:pt x="236084"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0" name="Picture Placeholder 9">
            <a:extLst>
              <a:ext uri="{FF2B5EF4-FFF2-40B4-BE49-F238E27FC236}">
                <a16:creationId xmlns:a16="http://schemas.microsoft.com/office/drawing/2014/main" xmlns="" id="{6073F600-3C57-480A-8BA2-99E742B8E4CA}"/>
              </a:ext>
            </a:extLst>
          </p:cNvPr>
          <p:cNvSpPr>
            <a:spLocks noGrp="1" noChangeAspect="1"/>
          </p:cNvSpPr>
          <p:nvPr>
            <p:ph type="pic" sz="quarter" idx="11" hasCustomPrompt="1"/>
          </p:nvPr>
        </p:nvSpPr>
        <p:spPr>
          <a:xfrm>
            <a:off x="13403393" y="3456419"/>
            <a:ext cx="3989258" cy="6803161"/>
          </a:xfrm>
          <a:custGeom>
            <a:avLst/>
            <a:gdLst>
              <a:gd name="connsiteX0" fmla="*/ 0 w 3989258"/>
              <a:gd name="connsiteY0" fmla="*/ 0 h 6803161"/>
              <a:gd name="connsiteX1" fmla="*/ 3989258 w 3989258"/>
              <a:gd name="connsiteY1" fmla="*/ 0 h 6803161"/>
              <a:gd name="connsiteX2" fmla="*/ 3989258 w 3989258"/>
              <a:gd name="connsiteY2" fmla="*/ 6803161 h 6803161"/>
              <a:gd name="connsiteX3" fmla="*/ 0 w 3989258"/>
              <a:gd name="connsiteY3" fmla="*/ 6803161 h 6803161"/>
            </a:gdLst>
            <a:ahLst/>
            <a:cxnLst>
              <a:cxn ang="0">
                <a:pos x="connsiteX0" y="connsiteY0"/>
              </a:cxn>
              <a:cxn ang="0">
                <a:pos x="connsiteX1" y="connsiteY1"/>
              </a:cxn>
              <a:cxn ang="0">
                <a:pos x="connsiteX2" y="connsiteY2"/>
              </a:cxn>
              <a:cxn ang="0">
                <a:pos x="connsiteX3" y="connsiteY3"/>
              </a:cxn>
            </a:cxnLst>
            <a:rect l="l" t="t" r="r" b="b"/>
            <a:pathLst>
              <a:path w="3989258" h="6803161">
                <a:moveTo>
                  <a:pt x="0" y="0"/>
                </a:moveTo>
                <a:lnTo>
                  <a:pt x="3989258" y="0"/>
                </a:lnTo>
                <a:lnTo>
                  <a:pt x="3989258" y="6803161"/>
                </a:lnTo>
                <a:lnTo>
                  <a:pt x="0" y="6803161"/>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1" name="Picture Placeholder 10">
            <a:extLst>
              <a:ext uri="{FF2B5EF4-FFF2-40B4-BE49-F238E27FC236}">
                <a16:creationId xmlns:a16="http://schemas.microsoft.com/office/drawing/2014/main" xmlns="" id="{A53DFD88-9016-4C0A-AADC-CB2354FB87B9}"/>
              </a:ext>
            </a:extLst>
          </p:cNvPr>
          <p:cNvSpPr>
            <a:spLocks noGrp="1" noChangeAspect="1"/>
          </p:cNvSpPr>
          <p:nvPr>
            <p:ph type="pic" sz="quarter" idx="12" hasCustomPrompt="1"/>
          </p:nvPr>
        </p:nvSpPr>
        <p:spPr>
          <a:xfrm>
            <a:off x="17392651" y="3456419"/>
            <a:ext cx="3989258" cy="6803161"/>
          </a:xfrm>
          <a:custGeom>
            <a:avLst/>
            <a:gdLst>
              <a:gd name="connsiteX0" fmla="*/ 0 w 3989258"/>
              <a:gd name="connsiteY0" fmla="*/ 0 h 6803161"/>
              <a:gd name="connsiteX1" fmla="*/ 3989258 w 3989258"/>
              <a:gd name="connsiteY1" fmla="*/ 0 h 6803161"/>
              <a:gd name="connsiteX2" fmla="*/ 3989258 w 3989258"/>
              <a:gd name="connsiteY2" fmla="*/ 6803161 h 6803161"/>
              <a:gd name="connsiteX3" fmla="*/ 0 w 3989258"/>
              <a:gd name="connsiteY3" fmla="*/ 6803161 h 6803161"/>
            </a:gdLst>
            <a:ahLst/>
            <a:cxnLst>
              <a:cxn ang="0">
                <a:pos x="connsiteX0" y="connsiteY0"/>
              </a:cxn>
              <a:cxn ang="0">
                <a:pos x="connsiteX1" y="connsiteY1"/>
              </a:cxn>
              <a:cxn ang="0">
                <a:pos x="connsiteX2" y="connsiteY2"/>
              </a:cxn>
              <a:cxn ang="0">
                <a:pos x="connsiteX3" y="connsiteY3"/>
              </a:cxn>
            </a:cxnLst>
            <a:rect l="l" t="t" r="r" b="b"/>
            <a:pathLst>
              <a:path w="3989258" h="6803161">
                <a:moveTo>
                  <a:pt x="0" y="0"/>
                </a:moveTo>
                <a:lnTo>
                  <a:pt x="3989258" y="0"/>
                </a:lnTo>
                <a:lnTo>
                  <a:pt x="3989258" y="6803161"/>
                </a:lnTo>
                <a:lnTo>
                  <a:pt x="0" y="6803161"/>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108252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8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accel="20000" decel="8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1+#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accel="20000" decel="8000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BAD86887-FFD9-4F8E-B4C2-811B80D0B8FE}"/>
              </a:ext>
            </a:extLst>
          </p:cNvPr>
          <p:cNvSpPr>
            <a:spLocks noGrp="1"/>
          </p:cNvSpPr>
          <p:nvPr>
            <p:ph type="pic" sz="quarter" idx="12" hasCustomPrompt="1"/>
          </p:nvPr>
        </p:nvSpPr>
        <p:spPr>
          <a:xfrm>
            <a:off x="8662985" y="4771738"/>
            <a:ext cx="3530600" cy="4172525"/>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xmlns="" id="{FE127335-40F7-46EA-A7ED-B8E630C7E576}"/>
              </a:ext>
            </a:extLst>
          </p:cNvPr>
          <p:cNvSpPr>
            <a:spLocks noGrp="1"/>
          </p:cNvSpPr>
          <p:nvPr>
            <p:ph type="pic" sz="quarter" idx="13" hasCustomPrompt="1"/>
          </p:nvPr>
        </p:nvSpPr>
        <p:spPr>
          <a:xfrm>
            <a:off x="12193587" y="4771738"/>
            <a:ext cx="3530600" cy="4172525"/>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xmlns="" id="{815019FB-11E6-443C-92A9-BA85658FC9E5}"/>
              </a:ext>
            </a:extLst>
          </p:cNvPr>
          <p:cNvSpPr>
            <a:spLocks noGrp="1"/>
          </p:cNvSpPr>
          <p:nvPr>
            <p:ph type="pic" sz="quarter" idx="14" hasCustomPrompt="1"/>
          </p:nvPr>
        </p:nvSpPr>
        <p:spPr>
          <a:xfrm>
            <a:off x="15724187" y="4771738"/>
            <a:ext cx="3530601" cy="4172525"/>
          </a:xfrm>
          <a:custGeom>
            <a:avLst/>
            <a:gdLst>
              <a:gd name="connsiteX0" fmla="*/ 0 w 3530601"/>
              <a:gd name="connsiteY0" fmla="*/ 0 h 4172525"/>
              <a:gd name="connsiteX1" fmla="*/ 3530601 w 3530601"/>
              <a:gd name="connsiteY1" fmla="*/ 0 h 4172525"/>
              <a:gd name="connsiteX2" fmla="*/ 3530601 w 3530601"/>
              <a:gd name="connsiteY2" fmla="*/ 4172525 h 4172525"/>
              <a:gd name="connsiteX3" fmla="*/ 0 w 3530601"/>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1" h="4172525">
                <a:moveTo>
                  <a:pt x="0" y="0"/>
                </a:moveTo>
                <a:lnTo>
                  <a:pt x="3530601" y="0"/>
                </a:lnTo>
                <a:lnTo>
                  <a:pt x="3530601"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xmlns="" id="{3C2750E5-4774-4FE9-AF6A-283B3A8A0274}"/>
              </a:ext>
            </a:extLst>
          </p:cNvPr>
          <p:cNvSpPr>
            <a:spLocks noGrp="1"/>
          </p:cNvSpPr>
          <p:nvPr>
            <p:ph type="pic" sz="quarter" idx="15" hasCustomPrompt="1"/>
          </p:nvPr>
        </p:nvSpPr>
        <p:spPr>
          <a:xfrm>
            <a:off x="19254785" y="4771738"/>
            <a:ext cx="3530600" cy="4172525"/>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542652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accel="20000" decel="8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accel="20000" decel="8000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extLst mod="1">
    <p:ext uri="{DCECCB84-F9BA-43D5-87BE-67443E8EF086}">
      <p15:sldGuideLst xmlns:p15="http://schemas.microsoft.com/office/powerpoint/2012/main" xmlns=""/>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AAE36069-3FA8-4810-B96A-21A25AE1ABD8}"/>
              </a:ext>
            </a:extLst>
          </p:cNvPr>
          <p:cNvSpPr>
            <a:spLocks noGrp="1" noChangeAspect="1"/>
          </p:cNvSpPr>
          <p:nvPr>
            <p:ph type="pic" sz="quarter" idx="10" hasCustomPrompt="1"/>
          </p:nvPr>
        </p:nvSpPr>
        <p:spPr>
          <a:xfrm>
            <a:off x="9900993" y="3456419"/>
            <a:ext cx="3782260" cy="6803161"/>
          </a:xfrm>
          <a:custGeom>
            <a:avLst/>
            <a:gdLst>
              <a:gd name="connsiteX0" fmla="*/ 223834 w 3782260"/>
              <a:gd name="connsiteY0" fmla="*/ 0 h 6803161"/>
              <a:gd name="connsiteX1" fmla="*/ 3782260 w 3782260"/>
              <a:gd name="connsiteY1" fmla="*/ 0 h 6803161"/>
              <a:gd name="connsiteX2" fmla="*/ 3782260 w 3782260"/>
              <a:gd name="connsiteY2" fmla="*/ 6803161 h 6803161"/>
              <a:gd name="connsiteX3" fmla="*/ 223834 w 3782260"/>
              <a:gd name="connsiteY3" fmla="*/ 6803161 h 6803161"/>
              <a:gd name="connsiteX4" fmla="*/ 0 w 3782260"/>
              <a:gd name="connsiteY4" fmla="*/ 6579327 h 6803161"/>
              <a:gd name="connsiteX5" fmla="*/ 0 w 3782260"/>
              <a:gd name="connsiteY5" fmla="*/ 223834 h 6803161"/>
              <a:gd name="connsiteX6" fmla="*/ 223834 w 3782260"/>
              <a:gd name="connsiteY6" fmla="*/ 0 h 68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2260" h="6803161">
                <a:moveTo>
                  <a:pt x="223834" y="0"/>
                </a:moveTo>
                <a:lnTo>
                  <a:pt x="3782260" y="0"/>
                </a:lnTo>
                <a:lnTo>
                  <a:pt x="3782260" y="6803161"/>
                </a:lnTo>
                <a:lnTo>
                  <a:pt x="223834" y="6803161"/>
                </a:lnTo>
                <a:cubicBezTo>
                  <a:pt x="100214" y="6803161"/>
                  <a:pt x="0" y="6702947"/>
                  <a:pt x="0" y="6579327"/>
                </a:cubicBezTo>
                <a:lnTo>
                  <a:pt x="0" y="223834"/>
                </a:lnTo>
                <a:cubicBezTo>
                  <a:pt x="0" y="100213"/>
                  <a:pt x="100214" y="0"/>
                  <a:pt x="223834"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014188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80000"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1C0668B7-08DE-4125-BEA7-47E9BC9B357E}"/>
              </a:ext>
            </a:extLst>
          </p:cNvPr>
          <p:cNvSpPr>
            <a:spLocks noGrp="1" noChangeAspect="1"/>
          </p:cNvSpPr>
          <p:nvPr>
            <p:ph type="pic" sz="quarter" idx="10" hasCustomPrompt="1"/>
          </p:nvPr>
        </p:nvSpPr>
        <p:spPr>
          <a:xfrm>
            <a:off x="3981449" y="4551877"/>
            <a:ext cx="5695950" cy="7201972"/>
          </a:xfrm>
          <a:custGeom>
            <a:avLst/>
            <a:gdLst>
              <a:gd name="connsiteX0" fmla="*/ 0 w 5695950"/>
              <a:gd name="connsiteY0" fmla="*/ 0 h 7201972"/>
              <a:gd name="connsiteX1" fmla="*/ 5695950 w 5695950"/>
              <a:gd name="connsiteY1" fmla="*/ 0 h 7201972"/>
              <a:gd name="connsiteX2" fmla="*/ 5695950 w 5695950"/>
              <a:gd name="connsiteY2" fmla="*/ 7201972 h 7201972"/>
              <a:gd name="connsiteX3" fmla="*/ 0 w 5695950"/>
              <a:gd name="connsiteY3" fmla="*/ 7201972 h 7201972"/>
            </a:gdLst>
            <a:ahLst/>
            <a:cxnLst>
              <a:cxn ang="0">
                <a:pos x="connsiteX0" y="connsiteY0"/>
              </a:cxn>
              <a:cxn ang="0">
                <a:pos x="connsiteX1" y="connsiteY1"/>
              </a:cxn>
              <a:cxn ang="0">
                <a:pos x="connsiteX2" y="connsiteY2"/>
              </a:cxn>
              <a:cxn ang="0">
                <a:pos x="connsiteX3" y="connsiteY3"/>
              </a:cxn>
            </a:cxnLst>
            <a:rect l="l" t="t" r="r" b="b"/>
            <a:pathLst>
              <a:path w="5695950" h="7201972">
                <a:moveTo>
                  <a:pt x="0" y="0"/>
                </a:moveTo>
                <a:lnTo>
                  <a:pt x="5695950" y="0"/>
                </a:lnTo>
                <a:lnTo>
                  <a:pt x="5695950" y="7201972"/>
                </a:lnTo>
                <a:lnTo>
                  <a:pt x="0" y="7201972"/>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488406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164BA9AA-D2D9-48E2-A4AC-F8DB8F8D1747}"/>
              </a:ext>
            </a:extLst>
          </p:cNvPr>
          <p:cNvSpPr>
            <a:spLocks noGrp="1" noChangeAspect="1"/>
          </p:cNvSpPr>
          <p:nvPr>
            <p:ph type="pic" sz="quarter" idx="10" hasCustomPrompt="1"/>
          </p:nvPr>
        </p:nvSpPr>
        <p:spPr>
          <a:xfrm>
            <a:off x="9117012" y="2990850"/>
            <a:ext cx="6153150" cy="10725150"/>
          </a:xfrm>
          <a:custGeom>
            <a:avLst/>
            <a:gdLst>
              <a:gd name="connsiteX0" fmla="*/ 0 w 6153150"/>
              <a:gd name="connsiteY0" fmla="*/ 0 h 10725150"/>
              <a:gd name="connsiteX1" fmla="*/ 6153150 w 6153150"/>
              <a:gd name="connsiteY1" fmla="*/ 0 h 10725150"/>
              <a:gd name="connsiteX2" fmla="*/ 6153150 w 6153150"/>
              <a:gd name="connsiteY2" fmla="*/ 10725150 h 10725150"/>
              <a:gd name="connsiteX3" fmla="*/ 0 w 6153150"/>
              <a:gd name="connsiteY3" fmla="*/ 10725150 h 10725150"/>
            </a:gdLst>
            <a:ahLst/>
            <a:cxnLst>
              <a:cxn ang="0">
                <a:pos x="connsiteX0" y="connsiteY0"/>
              </a:cxn>
              <a:cxn ang="0">
                <a:pos x="connsiteX1" y="connsiteY1"/>
              </a:cxn>
              <a:cxn ang="0">
                <a:pos x="connsiteX2" y="connsiteY2"/>
              </a:cxn>
              <a:cxn ang="0">
                <a:pos x="connsiteX3" y="connsiteY3"/>
              </a:cxn>
            </a:cxnLst>
            <a:rect l="l" t="t" r="r" b="b"/>
            <a:pathLst>
              <a:path w="6153150" h="10725150">
                <a:moveTo>
                  <a:pt x="0" y="0"/>
                </a:moveTo>
                <a:lnTo>
                  <a:pt x="6153150" y="0"/>
                </a:lnTo>
                <a:lnTo>
                  <a:pt x="6153150" y="10725150"/>
                </a:lnTo>
                <a:lnTo>
                  <a:pt x="0" y="1072515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4070015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800" fill="hold"/>
                                        <p:tgtEl>
                                          <p:spTgt spid="6"/>
                                        </p:tgtEl>
                                        <p:attrNameLst>
                                          <p:attrName>ppt_x</p:attrName>
                                        </p:attrNameLst>
                                      </p:cBhvr>
                                      <p:tavLst>
                                        <p:tav tm="0">
                                          <p:val>
                                            <p:strVal val="#ppt_x"/>
                                          </p:val>
                                        </p:tav>
                                        <p:tav tm="100000">
                                          <p:val>
                                            <p:strVal val="#ppt_x"/>
                                          </p:val>
                                        </p:tav>
                                      </p:tavLst>
                                    </p:anim>
                                    <p:anim calcmode="lin" valueType="num">
                                      <p:cBhvr additive="base">
                                        <p:cTn id="8" dur="18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164BA9AA-D2D9-48E2-A4AC-F8DB8F8D1747}"/>
              </a:ext>
            </a:extLst>
          </p:cNvPr>
          <p:cNvSpPr>
            <a:spLocks noGrp="1" noChangeAspect="1"/>
          </p:cNvSpPr>
          <p:nvPr>
            <p:ph type="pic" sz="quarter" idx="10" hasCustomPrompt="1"/>
          </p:nvPr>
        </p:nvSpPr>
        <p:spPr>
          <a:xfrm>
            <a:off x="14584362" y="0"/>
            <a:ext cx="6153150" cy="13716000"/>
          </a:xfrm>
          <a:custGeom>
            <a:avLst/>
            <a:gdLst>
              <a:gd name="connsiteX0" fmla="*/ 0 w 6153150"/>
              <a:gd name="connsiteY0" fmla="*/ 0 h 10725150"/>
              <a:gd name="connsiteX1" fmla="*/ 6153150 w 6153150"/>
              <a:gd name="connsiteY1" fmla="*/ 0 h 10725150"/>
              <a:gd name="connsiteX2" fmla="*/ 6153150 w 6153150"/>
              <a:gd name="connsiteY2" fmla="*/ 10725150 h 10725150"/>
              <a:gd name="connsiteX3" fmla="*/ 0 w 6153150"/>
              <a:gd name="connsiteY3" fmla="*/ 10725150 h 10725150"/>
            </a:gdLst>
            <a:ahLst/>
            <a:cxnLst>
              <a:cxn ang="0">
                <a:pos x="connsiteX0" y="connsiteY0"/>
              </a:cxn>
              <a:cxn ang="0">
                <a:pos x="connsiteX1" y="connsiteY1"/>
              </a:cxn>
              <a:cxn ang="0">
                <a:pos x="connsiteX2" y="connsiteY2"/>
              </a:cxn>
              <a:cxn ang="0">
                <a:pos x="connsiteX3" y="connsiteY3"/>
              </a:cxn>
            </a:cxnLst>
            <a:rect l="l" t="t" r="r" b="b"/>
            <a:pathLst>
              <a:path w="6153150" h="10725150">
                <a:moveTo>
                  <a:pt x="0" y="0"/>
                </a:moveTo>
                <a:lnTo>
                  <a:pt x="6153150" y="0"/>
                </a:lnTo>
                <a:lnTo>
                  <a:pt x="6153150" y="10725150"/>
                </a:lnTo>
                <a:lnTo>
                  <a:pt x="0" y="10725150"/>
                </a:lnTo>
                <a:close/>
              </a:path>
            </a:pathLst>
          </a:custGeom>
          <a:pattFill prst="pct60">
            <a:fgClr>
              <a:schemeClr val="bg1"/>
            </a:fgClr>
            <a:bgClr>
              <a:schemeClr val="bg1">
                <a:lumMod val="85000"/>
              </a:schemeClr>
            </a:bgClr>
          </a:pattFill>
          <a:effectLst/>
        </p:spPr>
        <p:txBody>
          <a:bodyPr wrap="square" anchor="ctr">
            <a:noAutofit/>
          </a:bodyPr>
          <a:lstStyle>
            <a:lvl1pP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517323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800" fill="hold"/>
                                        <p:tgtEl>
                                          <p:spTgt spid="6"/>
                                        </p:tgtEl>
                                        <p:attrNameLst>
                                          <p:attrName>ppt_x</p:attrName>
                                        </p:attrNameLst>
                                      </p:cBhvr>
                                      <p:tavLst>
                                        <p:tav tm="0">
                                          <p:val>
                                            <p:strVal val="#ppt_x"/>
                                          </p:val>
                                        </p:tav>
                                        <p:tav tm="100000">
                                          <p:val>
                                            <p:strVal val="#ppt_x"/>
                                          </p:val>
                                        </p:tav>
                                      </p:tavLst>
                                    </p:anim>
                                    <p:anim calcmode="lin" valueType="num">
                                      <p:cBhvr additive="base">
                                        <p:cTn id="8" dur="18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707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510181"/>
      </p:ext>
    </p:extLst>
  </p:cSld>
  <p:clrMapOvr>
    <a:masterClrMapping/>
  </p:clrMapOvr>
  <p:extLst mod="1">
    <p:ext uri="{DCECCB84-F9BA-43D5-87BE-67443E8EF086}">
      <p15:sldGuideLst xmlns:p15="http://schemas.microsoft.com/office/powerpoint/2012/main" xmlns=""/>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xmlns="" id="{4A81282E-FBA8-4735-BD4F-348B125B65BC}"/>
              </a:ext>
            </a:extLst>
          </p:cNvPr>
          <p:cNvSpPr>
            <a:spLocks noGrp="1"/>
          </p:cNvSpPr>
          <p:nvPr>
            <p:ph type="pic" sz="quarter" idx="10" hasCustomPrompt="1"/>
          </p:nvPr>
        </p:nvSpPr>
        <p:spPr>
          <a:xfrm>
            <a:off x="0" y="-1"/>
            <a:ext cx="24387175" cy="13716001"/>
          </a:xfrm>
          <a:custGeom>
            <a:avLst/>
            <a:gdLst>
              <a:gd name="connsiteX0" fmla="*/ 0 w 6153150"/>
              <a:gd name="connsiteY0" fmla="*/ 0 h 10725150"/>
              <a:gd name="connsiteX1" fmla="*/ 6153150 w 6153150"/>
              <a:gd name="connsiteY1" fmla="*/ 0 h 10725150"/>
              <a:gd name="connsiteX2" fmla="*/ 6153150 w 6153150"/>
              <a:gd name="connsiteY2" fmla="*/ 10725150 h 10725150"/>
              <a:gd name="connsiteX3" fmla="*/ 0 w 6153150"/>
              <a:gd name="connsiteY3" fmla="*/ 10725150 h 10725150"/>
            </a:gdLst>
            <a:ahLst/>
            <a:cxnLst>
              <a:cxn ang="0">
                <a:pos x="connsiteX0" y="connsiteY0"/>
              </a:cxn>
              <a:cxn ang="0">
                <a:pos x="connsiteX1" y="connsiteY1"/>
              </a:cxn>
              <a:cxn ang="0">
                <a:pos x="connsiteX2" y="connsiteY2"/>
              </a:cxn>
              <a:cxn ang="0">
                <a:pos x="connsiteX3" y="connsiteY3"/>
              </a:cxn>
            </a:cxnLst>
            <a:rect l="l" t="t" r="r" b="b"/>
            <a:pathLst>
              <a:path w="6153150" h="10725150">
                <a:moveTo>
                  <a:pt x="0" y="0"/>
                </a:moveTo>
                <a:lnTo>
                  <a:pt x="6153150" y="0"/>
                </a:lnTo>
                <a:lnTo>
                  <a:pt x="6153150" y="10725150"/>
                </a:lnTo>
                <a:lnTo>
                  <a:pt x="0" y="10725150"/>
                </a:lnTo>
                <a:close/>
              </a:path>
            </a:pathLst>
          </a:custGeom>
          <a:pattFill prst="pct60">
            <a:fgClr>
              <a:schemeClr val="bg1"/>
            </a:fgClr>
            <a:bgClr>
              <a:schemeClr val="bg1">
                <a:lumMod val="85000"/>
              </a:schemeClr>
            </a:bgClr>
          </a:pattFill>
          <a:effectLst/>
        </p:spPr>
        <p:txBody>
          <a:bodyPr wrap="square" anchor="ctr">
            <a:noAutofit/>
          </a:bodyPr>
          <a:lstStyle>
            <a:lvl1pPr algn="ct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43758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xmlns="" id="{4A81282E-FBA8-4735-BD4F-348B125B65BC}"/>
              </a:ext>
            </a:extLst>
          </p:cNvPr>
          <p:cNvSpPr>
            <a:spLocks noGrp="1"/>
          </p:cNvSpPr>
          <p:nvPr>
            <p:ph type="pic" sz="quarter" idx="10" hasCustomPrompt="1"/>
          </p:nvPr>
        </p:nvSpPr>
        <p:spPr>
          <a:xfrm>
            <a:off x="1563689" y="1562100"/>
            <a:ext cx="21221700" cy="10553700"/>
          </a:xfrm>
          <a:custGeom>
            <a:avLst/>
            <a:gdLst>
              <a:gd name="connsiteX0" fmla="*/ 0 w 6153150"/>
              <a:gd name="connsiteY0" fmla="*/ 0 h 10725150"/>
              <a:gd name="connsiteX1" fmla="*/ 6153150 w 6153150"/>
              <a:gd name="connsiteY1" fmla="*/ 0 h 10725150"/>
              <a:gd name="connsiteX2" fmla="*/ 6153150 w 6153150"/>
              <a:gd name="connsiteY2" fmla="*/ 10725150 h 10725150"/>
              <a:gd name="connsiteX3" fmla="*/ 0 w 6153150"/>
              <a:gd name="connsiteY3" fmla="*/ 10725150 h 10725150"/>
            </a:gdLst>
            <a:ahLst/>
            <a:cxnLst>
              <a:cxn ang="0">
                <a:pos x="connsiteX0" y="connsiteY0"/>
              </a:cxn>
              <a:cxn ang="0">
                <a:pos x="connsiteX1" y="connsiteY1"/>
              </a:cxn>
              <a:cxn ang="0">
                <a:pos x="connsiteX2" y="connsiteY2"/>
              </a:cxn>
              <a:cxn ang="0">
                <a:pos x="connsiteX3" y="connsiteY3"/>
              </a:cxn>
            </a:cxnLst>
            <a:rect l="l" t="t" r="r" b="b"/>
            <a:pathLst>
              <a:path w="6153150" h="10725150">
                <a:moveTo>
                  <a:pt x="0" y="0"/>
                </a:moveTo>
                <a:lnTo>
                  <a:pt x="6153150" y="0"/>
                </a:lnTo>
                <a:lnTo>
                  <a:pt x="6153150" y="10725150"/>
                </a:lnTo>
                <a:lnTo>
                  <a:pt x="0" y="10725150"/>
                </a:lnTo>
                <a:close/>
              </a:path>
            </a:pathLst>
          </a:custGeom>
          <a:pattFill prst="pct60">
            <a:fgClr>
              <a:schemeClr val="bg1"/>
            </a:fgClr>
            <a:bgClr>
              <a:schemeClr val="bg1">
                <a:lumMod val="85000"/>
              </a:schemeClr>
            </a:bgClr>
          </a:pattFill>
          <a:effectLst/>
        </p:spPr>
        <p:txBody>
          <a:bodyPr wrap="square" anchor="ctr">
            <a:noAutofit/>
          </a:bodyPr>
          <a:lstStyle>
            <a:lvl1pPr algn="ctr">
              <a:defRPr lang="en-US" sz="36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006412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6" presetClass="emph" presetSubtype="0" fill="hold" grpId="1" nodeType="withEffect">
                                  <p:stCondLst>
                                    <p:cond delay="0"/>
                                  </p:stCondLst>
                                  <p:childTnLst>
                                    <p:animScale>
                                      <p:cBhvr>
                                        <p:cTn id="9" dur="5000" fill="hold"/>
                                        <p:tgtEl>
                                          <p:spTgt spid="2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BAD86887-FFD9-4F8E-B4C2-811B80D0B8FE}"/>
              </a:ext>
            </a:extLst>
          </p:cNvPr>
          <p:cNvSpPr>
            <a:spLocks noGrp="1"/>
          </p:cNvSpPr>
          <p:nvPr>
            <p:ph type="pic" sz="quarter" idx="12" hasCustomPrompt="1"/>
          </p:nvPr>
        </p:nvSpPr>
        <p:spPr>
          <a:xfrm>
            <a:off x="8662985" y="3503377"/>
            <a:ext cx="3530600" cy="4172525"/>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xmlns="" id="{FE127335-40F7-46EA-A7ED-B8E630C7E576}"/>
              </a:ext>
            </a:extLst>
          </p:cNvPr>
          <p:cNvSpPr>
            <a:spLocks noGrp="1"/>
          </p:cNvSpPr>
          <p:nvPr>
            <p:ph type="pic" sz="quarter" idx="13" hasCustomPrompt="1"/>
          </p:nvPr>
        </p:nvSpPr>
        <p:spPr>
          <a:xfrm>
            <a:off x="12193587" y="4771738"/>
            <a:ext cx="3530600" cy="4172525"/>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xmlns="" id="{815019FB-11E6-443C-92A9-BA85658FC9E5}"/>
              </a:ext>
            </a:extLst>
          </p:cNvPr>
          <p:cNvSpPr>
            <a:spLocks noGrp="1"/>
          </p:cNvSpPr>
          <p:nvPr>
            <p:ph type="pic" sz="quarter" idx="14" hasCustomPrompt="1"/>
          </p:nvPr>
        </p:nvSpPr>
        <p:spPr>
          <a:xfrm>
            <a:off x="15724187" y="4152306"/>
            <a:ext cx="3530601" cy="4172525"/>
          </a:xfrm>
          <a:custGeom>
            <a:avLst/>
            <a:gdLst>
              <a:gd name="connsiteX0" fmla="*/ 0 w 3530601"/>
              <a:gd name="connsiteY0" fmla="*/ 0 h 4172525"/>
              <a:gd name="connsiteX1" fmla="*/ 3530601 w 3530601"/>
              <a:gd name="connsiteY1" fmla="*/ 0 h 4172525"/>
              <a:gd name="connsiteX2" fmla="*/ 3530601 w 3530601"/>
              <a:gd name="connsiteY2" fmla="*/ 4172525 h 4172525"/>
              <a:gd name="connsiteX3" fmla="*/ 0 w 3530601"/>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1" h="4172525">
                <a:moveTo>
                  <a:pt x="0" y="0"/>
                </a:moveTo>
                <a:lnTo>
                  <a:pt x="3530601" y="0"/>
                </a:lnTo>
                <a:lnTo>
                  <a:pt x="3530601"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xmlns="" id="{3C2750E5-4774-4FE9-AF6A-283B3A8A0274}"/>
              </a:ext>
            </a:extLst>
          </p:cNvPr>
          <p:cNvSpPr>
            <a:spLocks noGrp="1"/>
          </p:cNvSpPr>
          <p:nvPr>
            <p:ph type="pic" sz="quarter" idx="15" hasCustomPrompt="1"/>
          </p:nvPr>
        </p:nvSpPr>
        <p:spPr>
          <a:xfrm>
            <a:off x="19254785" y="5273183"/>
            <a:ext cx="3530600" cy="4172525"/>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915640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accel="20000" decel="8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accel="20000" decel="8000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6E089A10-26E5-4CF4-8594-62BEF201A291}"/>
              </a:ext>
            </a:extLst>
          </p:cNvPr>
          <p:cNvSpPr>
            <a:spLocks noGrp="1"/>
          </p:cNvSpPr>
          <p:nvPr>
            <p:ph type="pic" sz="quarter" idx="12" hasCustomPrompt="1"/>
          </p:nvPr>
        </p:nvSpPr>
        <p:spPr>
          <a:xfrm>
            <a:off x="16116301" y="2633254"/>
            <a:ext cx="4816841" cy="8449493"/>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4038871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80000"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6E089A10-26E5-4CF4-8594-62BEF201A291}"/>
              </a:ext>
            </a:extLst>
          </p:cNvPr>
          <p:cNvSpPr>
            <a:spLocks noGrp="1"/>
          </p:cNvSpPr>
          <p:nvPr>
            <p:ph type="pic" sz="quarter" idx="12" hasCustomPrompt="1"/>
          </p:nvPr>
        </p:nvSpPr>
        <p:spPr>
          <a:xfrm>
            <a:off x="0" y="2633254"/>
            <a:ext cx="4816841" cy="8449493"/>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xmlns="" id="{0E4017A0-2725-4A85-83DA-570ED7E605F1}"/>
              </a:ext>
            </a:extLst>
          </p:cNvPr>
          <p:cNvSpPr>
            <a:spLocks noGrp="1"/>
          </p:cNvSpPr>
          <p:nvPr>
            <p:ph type="pic" sz="quarter" idx="13" hasCustomPrompt="1"/>
          </p:nvPr>
        </p:nvSpPr>
        <p:spPr>
          <a:xfrm>
            <a:off x="10146891" y="6562769"/>
            <a:ext cx="3569109" cy="3743499"/>
          </a:xfrm>
          <a:custGeom>
            <a:avLst/>
            <a:gdLst>
              <a:gd name="connsiteX0" fmla="*/ 0 w 3569109"/>
              <a:gd name="connsiteY0" fmla="*/ 0 h 3743499"/>
              <a:gd name="connsiteX1" fmla="*/ 3569109 w 3569109"/>
              <a:gd name="connsiteY1" fmla="*/ 0 h 3743499"/>
              <a:gd name="connsiteX2" fmla="*/ 3569109 w 3569109"/>
              <a:gd name="connsiteY2" fmla="*/ 3743499 h 3743499"/>
              <a:gd name="connsiteX3" fmla="*/ 0 w 3569109"/>
              <a:gd name="connsiteY3" fmla="*/ 3743499 h 3743499"/>
            </a:gdLst>
            <a:ahLst/>
            <a:cxnLst>
              <a:cxn ang="0">
                <a:pos x="connsiteX0" y="connsiteY0"/>
              </a:cxn>
              <a:cxn ang="0">
                <a:pos x="connsiteX1" y="connsiteY1"/>
              </a:cxn>
              <a:cxn ang="0">
                <a:pos x="connsiteX2" y="connsiteY2"/>
              </a:cxn>
              <a:cxn ang="0">
                <a:pos x="connsiteX3" y="connsiteY3"/>
              </a:cxn>
            </a:cxnLst>
            <a:rect l="l" t="t" r="r" b="b"/>
            <a:pathLst>
              <a:path w="3569109" h="3743499">
                <a:moveTo>
                  <a:pt x="0" y="0"/>
                </a:moveTo>
                <a:lnTo>
                  <a:pt x="3569109" y="0"/>
                </a:lnTo>
                <a:lnTo>
                  <a:pt x="3569109" y="3743499"/>
                </a:lnTo>
                <a:lnTo>
                  <a:pt x="0" y="37434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xmlns="" id="{44AEE783-F60E-464A-A4D7-E5643D842C86}"/>
              </a:ext>
            </a:extLst>
          </p:cNvPr>
          <p:cNvSpPr>
            <a:spLocks noGrp="1"/>
          </p:cNvSpPr>
          <p:nvPr>
            <p:ph type="pic" sz="quarter" idx="14" hasCustomPrompt="1"/>
          </p:nvPr>
        </p:nvSpPr>
        <p:spPr>
          <a:xfrm>
            <a:off x="13715999" y="6562769"/>
            <a:ext cx="3569108" cy="3743499"/>
          </a:xfrm>
          <a:custGeom>
            <a:avLst/>
            <a:gdLst>
              <a:gd name="connsiteX0" fmla="*/ 0 w 3569108"/>
              <a:gd name="connsiteY0" fmla="*/ 0 h 3743499"/>
              <a:gd name="connsiteX1" fmla="*/ 3569108 w 3569108"/>
              <a:gd name="connsiteY1" fmla="*/ 0 h 3743499"/>
              <a:gd name="connsiteX2" fmla="*/ 3569108 w 3569108"/>
              <a:gd name="connsiteY2" fmla="*/ 3743499 h 3743499"/>
              <a:gd name="connsiteX3" fmla="*/ 0 w 3569108"/>
              <a:gd name="connsiteY3" fmla="*/ 3743499 h 3743499"/>
            </a:gdLst>
            <a:ahLst/>
            <a:cxnLst>
              <a:cxn ang="0">
                <a:pos x="connsiteX0" y="connsiteY0"/>
              </a:cxn>
              <a:cxn ang="0">
                <a:pos x="connsiteX1" y="connsiteY1"/>
              </a:cxn>
              <a:cxn ang="0">
                <a:pos x="connsiteX2" y="connsiteY2"/>
              </a:cxn>
              <a:cxn ang="0">
                <a:pos x="connsiteX3" y="connsiteY3"/>
              </a:cxn>
            </a:cxnLst>
            <a:rect l="l" t="t" r="r" b="b"/>
            <a:pathLst>
              <a:path w="3569108" h="3743499">
                <a:moveTo>
                  <a:pt x="0" y="0"/>
                </a:moveTo>
                <a:lnTo>
                  <a:pt x="3569108" y="0"/>
                </a:lnTo>
                <a:lnTo>
                  <a:pt x="3569108" y="3743499"/>
                </a:lnTo>
                <a:lnTo>
                  <a:pt x="0" y="37434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xmlns="" id="{D44177CD-F2DF-46DE-BF5D-FDF4F2EFAFB7}"/>
              </a:ext>
            </a:extLst>
          </p:cNvPr>
          <p:cNvSpPr>
            <a:spLocks noGrp="1"/>
          </p:cNvSpPr>
          <p:nvPr>
            <p:ph type="pic" sz="quarter" idx="15" hasCustomPrompt="1"/>
          </p:nvPr>
        </p:nvSpPr>
        <p:spPr>
          <a:xfrm>
            <a:off x="17285107" y="6562769"/>
            <a:ext cx="3569110" cy="3743499"/>
          </a:xfrm>
          <a:custGeom>
            <a:avLst/>
            <a:gdLst>
              <a:gd name="connsiteX0" fmla="*/ 0 w 3569110"/>
              <a:gd name="connsiteY0" fmla="*/ 0 h 3743499"/>
              <a:gd name="connsiteX1" fmla="*/ 3569110 w 3569110"/>
              <a:gd name="connsiteY1" fmla="*/ 0 h 3743499"/>
              <a:gd name="connsiteX2" fmla="*/ 3569110 w 3569110"/>
              <a:gd name="connsiteY2" fmla="*/ 3743499 h 3743499"/>
              <a:gd name="connsiteX3" fmla="*/ 0 w 3569110"/>
              <a:gd name="connsiteY3" fmla="*/ 3743499 h 3743499"/>
            </a:gdLst>
            <a:ahLst/>
            <a:cxnLst>
              <a:cxn ang="0">
                <a:pos x="connsiteX0" y="connsiteY0"/>
              </a:cxn>
              <a:cxn ang="0">
                <a:pos x="connsiteX1" y="connsiteY1"/>
              </a:cxn>
              <a:cxn ang="0">
                <a:pos x="connsiteX2" y="connsiteY2"/>
              </a:cxn>
              <a:cxn ang="0">
                <a:pos x="connsiteX3" y="connsiteY3"/>
              </a:cxn>
            </a:cxnLst>
            <a:rect l="l" t="t" r="r" b="b"/>
            <a:pathLst>
              <a:path w="3569110" h="3743499">
                <a:moveTo>
                  <a:pt x="0" y="0"/>
                </a:moveTo>
                <a:lnTo>
                  <a:pt x="3569110" y="0"/>
                </a:lnTo>
                <a:lnTo>
                  <a:pt x="3569110" y="3743499"/>
                </a:lnTo>
                <a:lnTo>
                  <a:pt x="0" y="37434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36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400541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20000" decel="8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4.xml"/><Relationship Id="rId20" Type="http://schemas.openxmlformats.org/officeDocument/2006/relationships/slideLayout" Target="../slideLayouts/slideLayout55.xml"/><Relationship Id="rId21" Type="http://schemas.openxmlformats.org/officeDocument/2006/relationships/slideLayout" Target="../slideLayouts/slideLayout56.xml"/><Relationship Id="rId22" Type="http://schemas.openxmlformats.org/officeDocument/2006/relationships/slideLayout" Target="../slideLayouts/slideLayout57.xml"/><Relationship Id="rId23" Type="http://schemas.openxmlformats.org/officeDocument/2006/relationships/slideLayout" Target="../slideLayouts/slideLayout58.xml"/><Relationship Id="rId24" Type="http://schemas.openxmlformats.org/officeDocument/2006/relationships/slideLayout" Target="../slideLayouts/slideLayout59.xml"/><Relationship Id="rId25" Type="http://schemas.openxmlformats.org/officeDocument/2006/relationships/slideLayout" Target="../slideLayouts/slideLayout60.xml"/><Relationship Id="rId26" Type="http://schemas.openxmlformats.org/officeDocument/2006/relationships/slideLayout" Target="../slideLayouts/slideLayout61.xml"/><Relationship Id="rId27" Type="http://schemas.openxmlformats.org/officeDocument/2006/relationships/slideLayout" Target="../slideLayouts/slideLayout62.xml"/><Relationship Id="rId28" Type="http://schemas.openxmlformats.org/officeDocument/2006/relationships/slideLayout" Target="../slideLayouts/slideLayout63.xml"/><Relationship Id="rId29" Type="http://schemas.openxmlformats.org/officeDocument/2006/relationships/slideLayout" Target="../slideLayouts/slideLayout64.xml"/><Relationship Id="rId30" Type="http://schemas.openxmlformats.org/officeDocument/2006/relationships/slideLayout" Target="../slideLayouts/slideLayout65.xml"/><Relationship Id="rId31" Type="http://schemas.openxmlformats.org/officeDocument/2006/relationships/theme" Target="../theme/theme2.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Relationship Id="rId14" Type="http://schemas.openxmlformats.org/officeDocument/2006/relationships/slideLayout" Target="../slideLayouts/slideLayout49.xml"/><Relationship Id="rId15" Type="http://schemas.openxmlformats.org/officeDocument/2006/relationships/slideLayout" Target="../slideLayouts/slideLayout50.xml"/><Relationship Id="rId16" Type="http://schemas.openxmlformats.org/officeDocument/2006/relationships/slideLayout" Target="../slideLayouts/slideLayout51.xml"/><Relationship Id="rId17" Type="http://schemas.openxmlformats.org/officeDocument/2006/relationships/slideLayout" Target="../slideLayouts/slideLayout52.xml"/><Relationship Id="rId18" Type="http://schemas.openxmlformats.org/officeDocument/2006/relationships/slideLayout" Target="../slideLayouts/slideLayout53.xml"/><Relationship Id="rId19" Type="http://schemas.openxmlformats.org/officeDocument/2006/relationships/slideLayout" Target="../slideLayouts/slideLayout5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EF69E9F7-3B7F-4049-A1B1-00106BF68158}"/>
              </a:ext>
            </a:extLst>
          </p:cNvPr>
          <p:cNvGrpSpPr/>
          <p:nvPr userDrawn="1"/>
        </p:nvGrpSpPr>
        <p:grpSpPr>
          <a:xfrm>
            <a:off x="23389834" y="606425"/>
            <a:ext cx="369332" cy="1575009"/>
            <a:chOff x="23389834" y="606425"/>
            <a:chExt cx="369332" cy="1575009"/>
          </a:xfrm>
        </p:grpSpPr>
        <p:sp>
          <p:nvSpPr>
            <p:cNvPr id="11" name="TextBox 10">
              <a:extLst>
                <a:ext uri="{FF2B5EF4-FFF2-40B4-BE49-F238E27FC236}">
                  <a16:creationId xmlns:a16="http://schemas.microsoft.com/office/drawing/2014/main" xmlns="" id="{938964EB-086C-41FF-B3AC-90F671255355}"/>
                </a:ext>
              </a:extLst>
            </p:cNvPr>
            <p:cNvSpPr txBox="1"/>
            <p:nvPr userDrawn="1"/>
          </p:nvSpPr>
          <p:spPr>
            <a:xfrm rot="5400000">
              <a:off x="23020502" y="1442770"/>
              <a:ext cx="1107996" cy="369332"/>
            </a:xfrm>
            <a:prstGeom prst="rect">
              <a:avLst/>
            </a:prstGeom>
            <a:noFill/>
          </p:spPr>
          <p:txBody>
            <a:bodyPr wrap="none" rtlCol="0">
              <a:spAutoFit/>
            </a:bodyPr>
            <a:lstStyle/>
            <a:p>
              <a:r>
                <a:rPr lang="en-US" sz="1800" b="1">
                  <a:latin typeface="+mj-lt"/>
                </a:rPr>
                <a:t>Previous</a:t>
              </a:r>
            </a:p>
          </p:txBody>
        </p:sp>
        <p:cxnSp>
          <p:nvCxnSpPr>
            <p:cNvPr id="12" name="Straight Arrow Connector 11">
              <a:extLst>
                <a:ext uri="{FF2B5EF4-FFF2-40B4-BE49-F238E27FC236}">
                  <a16:creationId xmlns:a16="http://schemas.microsoft.com/office/drawing/2014/main" xmlns="" id="{0D87259C-5E46-41DD-962A-40562A8AF431}"/>
                </a:ext>
              </a:extLst>
            </p:cNvPr>
            <p:cNvCxnSpPr>
              <a:cxnSpLocks/>
            </p:cNvCxnSpPr>
            <p:nvPr userDrawn="1"/>
          </p:nvCxnSpPr>
          <p:spPr>
            <a:xfrm flipV="1">
              <a:off x="23574500" y="606425"/>
              <a:ext cx="0" cy="391795"/>
            </a:xfrm>
            <a:prstGeom prst="straightConnector1">
              <a:avLst/>
            </a:prstGeom>
            <a:ln>
              <a:tailEnd type="arrow" w="lg" len="sm"/>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xmlns="" id="{0C9BBE22-2DA0-4B14-BCD2-A9D94A66FF20}"/>
              </a:ext>
            </a:extLst>
          </p:cNvPr>
          <p:cNvGrpSpPr/>
          <p:nvPr userDrawn="1"/>
        </p:nvGrpSpPr>
        <p:grpSpPr>
          <a:xfrm>
            <a:off x="23389834" y="11959385"/>
            <a:ext cx="369332" cy="1162679"/>
            <a:chOff x="23452107" y="11726009"/>
            <a:chExt cx="369332" cy="1162679"/>
          </a:xfrm>
        </p:grpSpPr>
        <p:sp>
          <p:nvSpPr>
            <p:cNvPr id="14" name="TextBox 13">
              <a:extLst>
                <a:ext uri="{FF2B5EF4-FFF2-40B4-BE49-F238E27FC236}">
                  <a16:creationId xmlns:a16="http://schemas.microsoft.com/office/drawing/2014/main" xmlns="" id="{A1E670FF-5BAA-4A09-8476-371F039A4D05}"/>
                </a:ext>
              </a:extLst>
            </p:cNvPr>
            <p:cNvSpPr txBox="1"/>
            <p:nvPr userDrawn="1"/>
          </p:nvSpPr>
          <p:spPr>
            <a:xfrm rot="16200000" flipV="1">
              <a:off x="23285555" y="11892561"/>
              <a:ext cx="702436" cy="369332"/>
            </a:xfrm>
            <a:prstGeom prst="rect">
              <a:avLst/>
            </a:prstGeom>
            <a:noFill/>
          </p:spPr>
          <p:txBody>
            <a:bodyPr wrap="none" rtlCol="0">
              <a:spAutoFit/>
            </a:bodyPr>
            <a:lstStyle/>
            <a:p>
              <a:r>
                <a:rPr lang="en-US" sz="1800" b="1" dirty="0">
                  <a:latin typeface="+mj-lt"/>
                </a:rPr>
                <a:t>Next</a:t>
              </a:r>
            </a:p>
          </p:txBody>
        </p:sp>
        <p:cxnSp>
          <p:nvCxnSpPr>
            <p:cNvPr id="15" name="Straight Arrow Connector 14">
              <a:extLst>
                <a:ext uri="{FF2B5EF4-FFF2-40B4-BE49-F238E27FC236}">
                  <a16:creationId xmlns:a16="http://schemas.microsoft.com/office/drawing/2014/main" xmlns="" id="{0486D64F-B234-45AD-AD92-6EEE698F6F05}"/>
                </a:ext>
              </a:extLst>
            </p:cNvPr>
            <p:cNvCxnSpPr>
              <a:cxnSpLocks/>
            </p:cNvCxnSpPr>
            <p:nvPr userDrawn="1"/>
          </p:nvCxnSpPr>
          <p:spPr>
            <a:xfrm>
              <a:off x="23624072" y="12496893"/>
              <a:ext cx="0" cy="391795"/>
            </a:xfrm>
            <a:prstGeom prst="straightConnector1">
              <a:avLst/>
            </a:prstGeom>
            <a:ln>
              <a:tailEnd type="arrow" w="lg" len="sm"/>
            </a:ln>
          </p:spPr>
          <p:style>
            <a:lnRef idx="1">
              <a:schemeClr val="accent1"/>
            </a:lnRef>
            <a:fillRef idx="0">
              <a:schemeClr val="accent1"/>
            </a:fillRef>
            <a:effectRef idx="0">
              <a:schemeClr val="accent1"/>
            </a:effectRef>
            <a:fontRef idx="minor">
              <a:schemeClr val="tx1"/>
            </a:fontRef>
          </p:style>
        </p:cxnSp>
      </p:grpSp>
      <p:sp>
        <p:nvSpPr>
          <p:cNvPr id="17" name="Slide Number Placeholder 5">
            <a:extLst>
              <a:ext uri="{FF2B5EF4-FFF2-40B4-BE49-F238E27FC236}">
                <a16:creationId xmlns:a16="http://schemas.microsoft.com/office/drawing/2014/main" xmlns="" id="{C4616DB4-3AEB-4108-9145-D257C32317DD}"/>
              </a:ext>
            </a:extLst>
          </p:cNvPr>
          <p:cNvSpPr txBox="1">
            <a:spLocks/>
          </p:cNvSpPr>
          <p:nvPr userDrawn="1"/>
        </p:nvSpPr>
        <p:spPr>
          <a:xfrm>
            <a:off x="22861538" y="5179219"/>
            <a:ext cx="1425924" cy="33575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95EBE77-0015-43AC-928E-6D65C631A30C}" type="slidenum">
              <a:rPr lang="en-US" sz="5400" b="0" smtClean="0">
                <a:solidFill>
                  <a:schemeClr val="tx1"/>
                </a:solidFill>
                <a:latin typeface="+mj-lt"/>
              </a:rPr>
              <a:t>‹#›</a:t>
            </a:fld>
            <a:endParaRPr lang="en-US" sz="3600" b="0">
              <a:solidFill>
                <a:schemeClr val="tx1"/>
              </a:solidFill>
              <a:latin typeface="+mj-lt"/>
            </a:endParaRPr>
          </a:p>
        </p:txBody>
      </p:sp>
      <p:sp>
        <p:nvSpPr>
          <p:cNvPr id="18" name="Rectangle 17">
            <a:hlinkClick r:id="" action="ppaction://hlinkshowjump?jump=previousslide"/>
            <a:extLst>
              <a:ext uri="{FF2B5EF4-FFF2-40B4-BE49-F238E27FC236}">
                <a16:creationId xmlns:a16="http://schemas.microsoft.com/office/drawing/2014/main" xmlns="" id="{1E2971BC-2B97-440E-95F3-64576A47C6FD}"/>
              </a:ext>
            </a:extLst>
          </p:cNvPr>
          <p:cNvSpPr/>
          <p:nvPr userDrawn="1"/>
        </p:nvSpPr>
        <p:spPr>
          <a:xfrm>
            <a:off x="22784792" y="0"/>
            <a:ext cx="1602384"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 action="ppaction://hlinkshowjump?jump=nextslide"/>
            <a:extLst>
              <a:ext uri="{FF2B5EF4-FFF2-40B4-BE49-F238E27FC236}">
                <a16:creationId xmlns:a16="http://schemas.microsoft.com/office/drawing/2014/main" xmlns="" id="{AFC70DE9-DF01-4E9C-AB54-9A7259700E5E}"/>
              </a:ext>
            </a:extLst>
          </p:cNvPr>
          <p:cNvSpPr/>
          <p:nvPr userDrawn="1"/>
        </p:nvSpPr>
        <p:spPr>
          <a:xfrm>
            <a:off x="22784792" y="11125200"/>
            <a:ext cx="1602384"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943347"/>
      </p:ext>
    </p:extLst>
  </p:cSld>
  <p:clrMap bg1="dk1" tx1="lt1" bg2="dk2" tx2="lt2" accent1="accent1" accent2="accent2" accent3="accent3" accent4="accent4" accent5="accent5" accent6="accent6" hlink="hlink" folHlink="folHlink"/>
  <p:sldLayoutIdLst>
    <p:sldLayoutId id="2147483661" r:id="rId1"/>
    <p:sldLayoutId id="2147483729" r:id="rId2"/>
    <p:sldLayoutId id="2147483731" r:id="rId3"/>
    <p:sldLayoutId id="2147483730" r:id="rId4"/>
    <p:sldLayoutId id="2147483728" r:id="rId5"/>
    <p:sldLayoutId id="2147483690" r:id="rId6"/>
    <p:sldLayoutId id="2147483691" r:id="rId7"/>
    <p:sldLayoutId id="2147483688" r:id="rId8"/>
    <p:sldLayoutId id="2147483689" r:id="rId9"/>
    <p:sldLayoutId id="2147483684" r:id="rId10"/>
    <p:sldLayoutId id="2147483685" r:id="rId11"/>
    <p:sldLayoutId id="2147483686" r:id="rId12"/>
    <p:sldLayoutId id="2147483687" r:id="rId13"/>
    <p:sldLayoutId id="2147483683" r:id="rId14"/>
    <p:sldLayoutId id="2147483682" r:id="rId15"/>
    <p:sldLayoutId id="2147483681" r:id="rId16"/>
    <p:sldLayoutId id="2147483680" r:id="rId17"/>
    <p:sldLayoutId id="2147483679" r:id="rId18"/>
    <p:sldLayoutId id="2147483678" r:id="rId19"/>
    <p:sldLayoutId id="2147483677" r:id="rId20"/>
    <p:sldLayoutId id="2147483676" r:id="rId21"/>
    <p:sldLayoutId id="2147483675" r:id="rId22"/>
    <p:sldLayoutId id="2147483672" r:id="rId23"/>
    <p:sldLayoutId id="2147483671" r:id="rId24"/>
    <p:sldLayoutId id="2147483662" r:id="rId25"/>
    <p:sldLayoutId id="2147483663" r:id="rId26"/>
    <p:sldLayoutId id="2147483664" r:id="rId27"/>
    <p:sldLayoutId id="2147483669" r:id="rId28"/>
    <p:sldLayoutId id="2147483674" r:id="rId29"/>
    <p:sldLayoutId id="2147483665" r:id="rId30"/>
    <p:sldLayoutId id="2147483670" r:id="rId31"/>
    <p:sldLayoutId id="2147483666" r:id="rId32"/>
    <p:sldLayoutId id="2147483673" r:id="rId33"/>
    <p:sldLayoutId id="2147483667" r:id="rId34"/>
    <p:sldLayoutId id="2147483668" r:id="rId35"/>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0000" decel="7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accel="30000" decel="70000"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accel="30000" decel="70000" fill="hold"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320" userDrawn="1">
          <p15:clr>
            <a:srgbClr val="F26B43"/>
          </p15:clr>
        </p15:guide>
        <p15:guide id="2" pos="7681" userDrawn="1">
          <p15:clr>
            <a:srgbClr val="F26B43"/>
          </p15:clr>
        </p15:guide>
        <p15:guide id="3" orient="horz" pos="984" userDrawn="1">
          <p15:clr>
            <a:srgbClr val="F26B43"/>
          </p15:clr>
        </p15:guide>
        <p15:guide id="4" orient="horz" pos="7632" userDrawn="1">
          <p15:clr>
            <a:srgbClr val="F26B43"/>
          </p15:clr>
        </p15:guide>
        <p15:guide id="5" pos="1009" userDrawn="1">
          <p15:clr>
            <a:srgbClr val="F26B43"/>
          </p15:clr>
        </p15:guide>
        <p15:guide id="6" pos="143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EF69E9F7-3B7F-4049-A1B1-00106BF68158}"/>
              </a:ext>
            </a:extLst>
          </p:cNvPr>
          <p:cNvGrpSpPr/>
          <p:nvPr userDrawn="1"/>
        </p:nvGrpSpPr>
        <p:grpSpPr>
          <a:xfrm>
            <a:off x="23389834" y="606425"/>
            <a:ext cx="369332" cy="1575009"/>
            <a:chOff x="23389834" y="606425"/>
            <a:chExt cx="369332" cy="1575009"/>
          </a:xfrm>
        </p:grpSpPr>
        <p:sp>
          <p:nvSpPr>
            <p:cNvPr id="11" name="TextBox 10">
              <a:extLst>
                <a:ext uri="{FF2B5EF4-FFF2-40B4-BE49-F238E27FC236}">
                  <a16:creationId xmlns:a16="http://schemas.microsoft.com/office/drawing/2014/main" xmlns="" id="{938964EB-086C-41FF-B3AC-90F671255355}"/>
                </a:ext>
              </a:extLst>
            </p:cNvPr>
            <p:cNvSpPr txBox="1"/>
            <p:nvPr userDrawn="1"/>
          </p:nvSpPr>
          <p:spPr>
            <a:xfrm rot="5400000">
              <a:off x="23020502" y="1442770"/>
              <a:ext cx="1107996" cy="369332"/>
            </a:xfrm>
            <a:prstGeom prst="rect">
              <a:avLst/>
            </a:prstGeom>
            <a:noFill/>
          </p:spPr>
          <p:txBody>
            <a:bodyPr wrap="none" rtlCol="0">
              <a:spAutoFit/>
            </a:bodyPr>
            <a:lstStyle/>
            <a:p>
              <a:r>
                <a:rPr lang="en-US" sz="1800" b="1">
                  <a:latin typeface="+mj-lt"/>
                </a:rPr>
                <a:t>Previous</a:t>
              </a:r>
            </a:p>
          </p:txBody>
        </p:sp>
        <p:cxnSp>
          <p:nvCxnSpPr>
            <p:cNvPr id="12" name="Straight Arrow Connector 11">
              <a:extLst>
                <a:ext uri="{FF2B5EF4-FFF2-40B4-BE49-F238E27FC236}">
                  <a16:creationId xmlns:a16="http://schemas.microsoft.com/office/drawing/2014/main" xmlns="" id="{0D87259C-5E46-41DD-962A-40562A8AF431}"/>
                </a:ext>
              </a:extLst>
            </p:cNvPr>
            <p:cNvCxnSpPr>
              <a:cxnSpLocks/>
            </p:cNvCxnSpPr>
            <p:nvPr userDrawn="1"/>
          </p:nvCxnSpPr>
          <p:spPr>
            <a:xfrm flipV="1">
              <a:off x="23574500" y="606425"/>
              <a:ext cx="0" cy="391795"/>
            </a:xfrm>
            <a:prstGeom prst="straightConnector1">
              <a:avLst/>
            </a:prstGeom>
            <a:ln>
              <a:tailEnd type="arrow" w="lg" len="sm"/>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xmlns="" id="{0C9BBE22-2DA0-4B14-BCD2-A9D94A66FF20}"/>
              </a:ext>
            </a:extLst>
          </p:cNvPr>
          <p:cNvGrpSpPr/>
          <p:nvPr userDrawn="1"/>
        </p:nvGrpSpPr>
        <p:grpSpPr>
          <a:xfrm>
            <a:off x="23389834" y="11959385"/>
            <a:ext cx="369332" cy="1162679"/>
            <a:chOff x="23452107" y="11726009"/>
            <a:chExt cx="369332" cy="1162679"/>
          </a:xfrm>
        </p:grpSpPr>
        <p:sp>
          <p:nvSpPr>
            <p:cNvPr id="14" name="TextBox 13">
              <a:extLst>
                <a:ext uri="{FF2B5EF4-FFF2-40B4-BE49-F238E27FC236}">
                  <a16:creationId xmlns:a16="http://schemas.microsoft.com/office/drawing/2014/main" xmlns="" id="{A1E670FF-5BAA-4A09-8476-371F039A4D05}"/>
                </a:ext>
              </a:extLst>
            </p:cNvPr>
            <p:cNvSpPr txBox="1"/>
            <p:nvPr userDrawn="1"/>
          </p:nvSpPr>
          <p:spPr>
            <a:xfrm rot="16200000" flipV="1">
              <a:off x="23285555" y="11892561"/>
              <a:ext cx="702436" cy="369332"/>
            </a:xfrm>
            <a:prstGeom prst="rect">
              <a:avLst/>
            </a:prstGeom>
            <a:noFill/>
          </p:spPr>
          <p:txBody>
            <a:bodyPr wrap="none" rtlCol="0">
              <a:spAutoFit/>
            </a:bodyPr>
            <a:lstStyle/>
            <a:p>
              <a:r>
                <a:rPr lang="en-US" sz="1800" b="1" dirty="0">
                  <a:latin typeface="+mj-lt"/>
                </a:rPr>
                <a:t>Next</a:t>
              </a:r>
            </a:p>
          </p:txBody>
        </p:sp>
        <p:cxnSp>
          <p:nvCxnSpPr>
            <p:cNvPr id="15" name="Straight Arrow Connector 14">
              <a:extLst>
                <a:ext uri="{FF2B5EF4-FFF2-40B4-BE49-F238E27FC236}">
                  <a16:creationId xmlns:a16="http://schemas.microsoft.com/office/drawing/2014/main" xmlns="" id="{0486D64F-B234-45AD-AD92-6EEE698F6F05}"/>
                </a:ext>
              </a:extLst>
            </p:cNvPr>
            <p:cNvCxnSpPr>
              <a:cxnSpLocks/>
            </p:cNvCxnSpPr>
            <p:nvPr userDrawn="1"/>
          </p:nvCxnSpPr>
          <p:spPr>
            <a:xfrm>
              <a:off x="23624072" y="12496893"/>
              <a:ext cx="0" cy="391795"/>
            </a:xfrm>
            <a:prstGeom prst="straightConnector1">
              <a:avLst/>
            </a:prstGeom>
            <a:ln>
              <a:tailEnd type="arrow" w="lg" len="sm"/>
            </a:ln>
          </p:spPr>
          <p:style>
            <a:lnRef idx="1">
              <a:schemeClr val="accent1"/>
            </a:lnRef>
            <a:fillRef idx="0">
              <a:schemeClr val="accent1"/>
            </a:fillRef>
            <a:effectRef idx="0">
              <a:schemeClr val="accent1"/>
            </a:effectRef>
            <a:fontRef idx="minor">
              <a:schemeClr val="tx1"/>
            </a:fontRef>
          </p:style>
        </p:cxnSp>
      </p:grpSp>
      <p:sp>
        <p:nvSpPr>
          <p:cNvPr id="17" name="Slide Number Placeholder 5">
            <a:extLst>
              <a:ext uri="{FF2B5EF4-FFF2-40B4-BE49-F238E27FC236}">
                <a16:creationId xmlns:a16="http://schemas.microsoft.com/office/drawing/2014/main" xmlns="" id="{C4616DB4-3AEB-4108-9145-D257C32317DD}"/>
              </a:ext>
            </a:extLst>
          </p:cNvPr>
          <p:cNvSpPr txBox="1">
            <a:spLocks/>
          </p:cNvSpPr>
          <p:nvPr userDrawn="1"/>
        </p:nvSpPr>
        <p:spPr>
          <a:xfrm>
            <a:off x="22861538" y="5179219"/>
            <a:ext cx="1425924" cy="33575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95EBE77-0015-43AC-928E-6D65C631A30C}" type="slidenum">
              <a:rPr lang="en-US" sz="5400" b="0" smtClean="0">
                <a:solidFill>
                  <a:schemeClr val="tx1"/>
                </a:solidFill>
                <a:latin typeface="+mj-lt"/>
              </a:rPr>
              <a:t>‹#›</a:t>
            </a:fld>
            <a:endParaRPr lang="en-US" sz="3600" b="0">
              <a:solidFill>
                <a:schemeClr val="tx1"/>
              </a:solidFill>
              <a:latin typeface="+mj-lt"/>
            </a:endParaRPr>
          </a:p>
        </p:txBody>
      </p:sp>
      <p:sp>
        <p:nvSpPr>
          <p:cNvPr id="18" name="Rectangle 17">
            <a:hlinkClick r:id="" action="ppaction://hlinkshowjump?jump=previousslide"/>
            <a:extLst>
              <a:ext uri="{FF2B5EF4-FFF2-40B4-BE49-F238E27FC236}">
                <a16:creationId xmlns:a16="http://schemas.microsoft.com/office/drawing/2014/main" xmlns="" id="{1E2971BC-2B97-440E-95F3-64576A47C6FD}"/>
              </a:ext>
            </a:extLst>
          </p:cNvPr>
          <p:cNvSpPr/>
          <p:nvPr userDrawn="1"/>
        </p:nvSpPr>
        <p:spPr>
          <a:xfrm>
            <a:off x="22784792" y="0"/>
            <a:ext cx="1602384"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 action="ppaction://hlinkshowjump?jump=nextslide"/>
            <a:extLst>
              <a:ext uri="{FF2B5EF4-FFF2-40B4-BE49-F238E27FC236}">
                <a16:creationId xmlns:a16="http://schemas.microsoft.com/office/drawing/2014/main" xmlns="" id="{AFC70DE9-DF01-4E9C-AB54-9A7259700E5E}"/>
              </a:ext>
            </a:extLst>
          </p:cNvPr>
          <p:cNvSpPr/>
          <p:nvPr userDrawn="1"/>
        </p:nvSpPr>
        <p:spPr>
          <a:xfrm>
            <a:off x="22784792" y="11125200"/>
            <a:ext cx="1602384"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143506"/>
      </p:ext>
    </p:extLst>
  </p:cSld>
  <p:clrMap bg1="dk1" tx1="lt1" bg2="dk2" tx2="lt2" accent1="accent1" accent2="accent2" accent3="accent3" accent4="accent4" accent5="accent5" accent6="accent6" hlink="hlink" folHlink="folHlink"/>
  <p:sldLayoutIdLst>
    <p:sldLayoutId id="2147483695" r:id="rId1"/>
    <p:sldLayoutId id="2147483726" r:id="rId2"/>
    <p:sldLayoutId id="2147483725" r:id="rId3"/>
    <p:sldLayoutId id="2147483724" r:id="rId4"/>
    <p:sldLayoutId id="2147483723" r:id="rId5"/>
    <p:sldLayoutId id="2147483721" r:id="rId6"/>
    <p:sldLayoutId id="2147483722" r:id="rId7"/>
    <p:sldLayoutId id="2147483720" r:id="rId8"/>
    <p:sldLayoutId id="2147483719" r:id="rId9"/>
    <p:sldLayoutId id="2147483717" r:id="rId10"/>
    <p:sldLayoutId id="2147483718" r:id="rId11"/>
    <p:sldLayoutId id="2147483716" r:id="rId12"/>
    <p:sldLayoutId id="2147483715" r:id="rId13"/>
    <p:sldLayoutId id="2147483713" r:id="rId14"/>
    <p:sldLayoutId id="2147483714" r:id="rId15"/>
    <p:sldLayoutId id="2147483711" r:id="rId16"/>
    <p:sldLayoutId id="2147483712" r:id="rId17"/>
    <p:sldLayoutId id="2147483710" r:id="rId18"/>
    <p:sldLayoutId id="2147483705" r:id="rId19"/>
    <p:sldLayoutId id="2147483706" r:id="rId20"/>
    <p:sldLayoutId id="2147483704" r:id="rId21"/>
    <p:sldLayoutId id="2147483702" r:id="rId22"/>
    <p:sldLayoutId id="2147483699" r:id="rId23"/>
    <p:sldLayoutId id="2147483698" r:id="rId24"/>
    <p:sldLayoutId id="2147483697" r:id="rId25"/>
    <p:sldLayoutId id="2147483693" r:id="rId26"/>
    <p:sldLayoutId id="2147483694" r:id="rId27"/>
    <p:sldLayoutId id="2147483696" r:id="rId28"/>
    <p:sldLayoutId id="2147483727" r:id="rId29"/>
    <p:sldLayoutId id="2147483732" r:id="rId30"/>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0000" decel="7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accel="30000" decel="70000"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accel="30000" decel="70000" fill="hold"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320">
          <p15:clr>
            <a:srgbClr val="F26B43"/>
          </p15:clr>
        </p15:guide>
        <p15:guide id="2" pos="7681">
          <p15:clr>
            <a:srgbClr val="F26B43"/>
          </p15:clr>
        </p15:guide>
        <p15:guide id="3" orient="horz" pos="984">
          <p15:clr>
            <a:srgbClr val="F26B43"/>
          </p15:clr>
        </p15:guide>
        <p15:guide id="4" orient="horz" pos="7632">
          <p15:clr>
            <a:srgbClr val="F26B43"/>
          </p15:clr>
        </p15:guide>
        <p15:guide id="5" pos="985" userDrawn="1">
          <p15:clr>
            <a:srgbClr val="F26B43"/>
          </p15:clr>
        </p15:guide>
        <p15:guide id="6" pos="1435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417358"/>
      </p:ext>
    </p:extLst>
  </p:cSld>
  <p:clrMap bg1="dk1" tx1="lt1" bg2="dk2" tx2="lt2" accent1="accent1" accent2="accent2" accent3="accent3" accent4="accent4" accent5="accent5" accent6="accent6" hlink="hlink" folHlink="folHlink"/>
  <p:sldLayoutIdLst>
    <p:sldLayoutId id="2147483701" r:id="rId1"/>
    <p:sldLayoutId id="2147483703" r:id="rId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320">
          <p15:clr>
            <a:srgbClr val="F26B43"/>
          </p15:clr>
        </p15:guide>
        <p15:guide id="2" pos="7681">
          <p15:clr>
            <a:srgbClr val="F26B43"/>
          </p15:clr>
        </p15:guide>
        <p15:guide id="3" orient="horz" pos="984">
          <p15:clr>
            <a:srgbClr val="F26B43"/>
          </p15:clr>
        </p15:guide>
        <p15:guide id="4" orient="horz" pos="7632">
          <p15:clr>
            <a:srgbClr val="F26B43"/>
          </p15:clr>
        </p15:guide>
        <p15:guide id="5" pos="985">
          <p15:clr>
            <a:srgbClr val="F26B43"/>
          </p15:clr>
        </p15:guide>
        <p15:guide id="6" pos="1435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6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6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94C8505-AF3A-4AC2-9834-DD8BED1A1D0F}"/>
              </a:ext>
            </a:extLst>
          </p:cNvPr>
          <p:cNvSpPr/>
          <p:nvPr/>
        </p:nvSpPr>
        <p:spPr>
          <a:xfrm>
            <a:off x="4480307" y="15786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endParaRPr lang="en-US" sz="4400" b="1" dirty="0">
              <a:solidFill>
                <a:srgbClr val="FFFFFF"/>
              </a:solidFill>
              <a:latin typeface="+mj-lt"/>
              <a:ea typeface="Bebas Neue" charset="0"/>
              <a:cs typeface="Bebas Neue" charset="0"/>
            </a:endParaRPr>
          </a:p>
        </p:txBody>
      </p:sp>
      <p:sp>
        <p:nvSpPr>
          <p:cNvPr id="33" name="Rectangle 32">
            <a:extLst>
              <a:ext uri="{FF2B5EF4-FFF2-40B4-BE49-F238E27FC236}">
                <a16:creationId xmlns:a16="http://schemas.microsoft.com/office/drawing/2014/main" xmlns="" id="{41C9AB66-DE30-486E-8074-59505841BCE3}"/>
              </a:ext>
            </a:extLst>
          </p:cNvPr>
          <p:cNvSpPr/>
          <p:nvPr/>
        </p:nvSpPr>
        <p:spPr>
          <a:xfrm>
            <a:off x="7036211" y="4417837"/>
            <a:ext cx="15767006" cy="3028198"/>
          </a:xfrm>
          <a:prstGeom prst="rect">
            <a:avLst/>
          </a:prstGeom>
          <a:solidFill>
            <a:schemeClr val="tx1"/>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eaLnBrk="1" latinLnBrk="1" hangingPunct="1"/>
            <a:r>
              <a:rPr lang="en-US" sz="5400" dirty="0" smtClean="0">
                <a:solidFill>
                  <a:schemeClr val="accent2"/>
                </a:solidFill>
                <a:ea typeface="굴림" charset="-127"/>
              </a:rPr>
              <a:t>The Key To Connecting: Communicating Your</a:t>
            </a:r>
          </a:p>
          <a:p>
            <a:pPr marL="6696075" indent="-6696075" eaLnBrk="1" latinLnBrk="1" hangingPunct="1"/>
            <a:r>
              <a:rPr lang="en-US" sz="5400" dirty="0" smtClean="0">
                <a:solidFill>
                  <a:schemeClr val="accent2"/>
                </a:solidFill>
                <a:ea typeface="굴림" charset="-127"/>
              </a:rPr>
              <a:t>	Why Through Storytelling</a:t>
            </a:r>
          </a:p>
        </p:txBody>
      </p:sp>
      <p:sp>
        <p:nvSpPr>
          <p:cNvPr id="34" name="Rectangle 33">
            <a:extLst>
              <a:ext uri="{FF2B5EF4-FFF2-40B4-BE49-F238E27FC236}">
                <a16:creationId xmlns:a16="http://schemas.microsoft.com/office/drawing/2014/main" xmlns="" id="{41C9AB66-DE30-486E-8074-59505841BCE3}"/>
              </a:ext>
            </a:extLst>
          </p:cNvPr>
          <p:cNvSpPr/>
          <p:nvPr/>
        </p:nvSpPr>
        <p:spPr>
          <a:xfrm>
            <a:off x="14114904" y="7889206"/>
            <a:ext cx="8667524" cy="1259604"/>
          </a:xfrm>
          <a:prstGeom prst="rect">
            <a:avLst/>
          </a:prstGeom>
          <a:solidFill>
            <a:schemeClr val="tx1"/>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eaLnBrk="1" latinLnBrk="1" hangingPunct="1"/>
            <a:r>
              <a:rPr lang="en-US" sz="3200" i="1" dirty="0" smtClean="0">
                <a:solidFill>
                  <a:schemeClr val="accent2"/>
                </a:solidFill>
                <a:ea typeface="굴림" charset="-127"/>
              </a:rPr>
              <a:t>Mary Beth Ferrante, </a:t>
            </a:r>
            <a:r>
              <a:rPr lang="en-US" sz="3200" i="1" dirty="0" err="1" smtClean="0">
                <a:solidFill>
                  <a:schemeClr val="accent2"/>
                </a:solidFill>
                <a:ea typeface="굴림" charset="-127"/>
              </a:rPr>
              <a:t>Live.Work.Lead</a:t>
            </a:r>
            <a:r>
              <a:rPr lang="en-US" sz="3200" i="1" dirty="0" smtClean="0">
                <a:solidFill>
                  <a:schemeClr val="accent2"/>
                </a:solidFill>
                <a:ea typeface="굴림" charset="-127"/>
              </a:rPr>
              <a:t>.</a:t>
            </a:r>
          </a:p>
          <a:p>
            <a:pPr algn="ctr" eaLnBrk="1" latinLnBrk="1" hangingPunct="1"/>
            <a:r>
              <a:rPr lang="en-US" sz="3200" i="1" dirty="0" smtClean="0">
                <a:solidFill>
                  <a:schemeClr val="accent2"/>
                </a:solidFill>
                <a:ea typeface="굴림" charset="-127"/>
              </a:rPr>
              <a:t>September 8, 2018</a:t>
            </a:r>
          </a:p>
        </p:txBody>
      </p:sp>
      <p:sp>
        <p:nvSpPr>
          <p:cNvPr id="35"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56467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2000" fill="hold"/>
                                        <p:tgtEl>
                                          <p:spTgt spid="33"/>
                                        </p:tgtEl>
                                        <p:attrNameLst>
                                          <p:attrName>ppt_x</p:attrName>
                                        </p:attrNameLst>
                                      </p:cBhvr>
                                      <p:tavLst>
                                        <p:tav tm="0">
                                          <p:val>
                                            <p:strVal val="#ppt_x"/>
                                          </p:val>
                                        </p:tav>
                                        <p:tav tm="100000">
                                          <p:val>
                                            <p:strVal val="#ppt_x"/>
                                          </p:val>
                                        </p:tav>
                                      </p:tavLst>
                                    </p:anim>
                                    <p:anim calcmode="lin" valueType="num">
                                      <p:cBhvr additive="base">
                                        <p:cTn id="12" dur="20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2000" fill="hold"/>
                                        <p:tgtEl>
                                          <p:spTgt spid="34"/>
                                        </p:tgtEl>
                                        <p:attrNameLst>
                                          <p:attrName>ppt_x</p:attrName>
                                        </p:attrNameLst>
                                      </p:cBhvr>
                                      <p:tavLst>
                                        <p:tav tm="0">
                                          <p:val>
                                            <p:strVal val="#ppt_x"/>
                                          </p:val>
                                        </p:tav>
                                        <p:tav tm="100000">
                                          <p:val>
                                            <p:strVal val="#ppt_x"/>
                                          </p:val>
                                        </p:tav>
                                      </p:tavLst>
                                    </p:anim>
                                    <p:anim calcmode="lin" valueType="num">
                                      <p:cBhvr additive="base">
                                        <p:cTn id="16" dur="2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BB39A0D-B42D-49DE-8A6D-185DBF892119}"/>
              </a:ext>
            </a:extLst>
          </p:cNvPr>
          <p:cNvSpPr/>
          <p:nvPr/>
        </p:nvSpPr>
        <p:spPr>
          <a:xfrm>
            <a:off x="4460218" y="1611914"/>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Th</a:t>
            </a:r>
            <a:r>
              <a:rPr lang="en-US" sz="4400" b="1" dirty="0" smtClean="0">
                <a:solidFill>
                  <a:srgbClr val="FFFFFF"/>
                </a:solidFill>
                <a:latin typeface="+mj-lt"/>
                <a:ea typeface="Bebas Neue" charset="0"/>
                <a:cs typeface="Bebas Neue" charset="0"/>
              </a:rPr>
              <a:t>e Biology Behind</a:t>
            </a:r>
          </a:p>
          <a:p>
            <a:pPr algn="ctr" eaLnBrk="1" latinLnBrk="1" hangingPunct="1"/>
            <a:r>
              <a:rPr lang="en-US" sz="4400" b="1" dirty="0" smtClean="0">
                <a:solidFill>
                  <a:srgbClr val="FFFFFF"/>
                </a:solidFill>
                <a:latin typeface="+mj-lt"/>
                <a:ea typeface="Bebas Neue" charset="0"/>
                <a:cs typeface="Bebas Neue" charset="0"/>
              </a:rPr>
              <a:t>WHY</a:t>
            </a:r>
            <a:endParaRPr lang="en-US" sz="4400" b="1" dirty="0" smtClean="0">
              <a:solidFill>
                <a:srgbClr val="FFFFFF"/>
              </a:solidFill>
              <a:latin typeface="+mj-lt"/>
              <a:ea typeface="Bebas Neue" charset="0"/>
              <a:cs typeface="Bebas Neue" charset="0"/>
            </a:endParaRP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endParaRPr lang="en-US" sz="4400" b="1" dirty="0" smtClean="0">
              <a:solidFill>
                <a:srgbClr val="FFFFFF"/>
              </a:solidFill>
              <a:latin typeface="+mj-lt"/>
              <a:ea typeface="Bebas Neue" charset="0"/>
              <a:cs typeface="Bebas Neue" charset="0"/>
            </a:endParaRP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endParaRPr lang="en-US" sz="4400" b="1" dirty="0">
              <a:solidFill>
                <a:srgbClr val="FFFFFF"/>
              </a:solidFill>
              <a:latin typeface="+mj-lt"/>
              <a:ea typeface="Bebas Neue" charset="0"/>
              <a:cs typeface="Bebas Neue" charset="0"/>
            </a:endParaRPr>
          </a:p>
        </p:txBody>
      </p:sp>
      <p:sp>
        <p:nvSpPr>
          <p:cNvPr id="11" name="Freeform 19">
            <a:extLst>
              <a:ext uri="{FF2B5EF4-FFF2-40B4-BE49-F238E27FC236}">
                <a16:creationId xmlns:a16="http://schemas.microsoft.com/office/drawing/2014/main" xmlns="" id="{48AB2E57-546F-4983-AD89-74BF0A1EC540}"/>
              </a:ext>
            </a:extLst>
          </p:cNvPr>
          <p:cNvSpPr/>
          <p:nvPr/>
        </p:nvSpPr>
        <p:spPr bwMode="white">
          <a:xfrm>
            <a:off x="12032910" y="3527035"/>
            <a:ext cx="10098011" cy="6042783"/>
          </a:xfrm>
          <a:prstGeom prst="wedgeEllipseCallout">
            <a:avLst/>
          </a:prstGeom>
          <a:solidFill>
            <a:schemeClr val="accent3"/>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eaLnBrk="1" latinLnBrk="1" hangingPunct="1"/>
            <a:r>
              <a:rPr lang="en-US" sz="6600" b="1" dirty="0" smtClean="0">
                <a:latin typeface="Source Sans Pro" charset="0"/>
                <a:ea typeface="굴림" charset="-127"/>
              </a:rPr>
              <a:t>It doesn’t </a:t>
            </a:r>
          </a:p>
          <a:p>
            <a:pPr algn="ctr" eaLnBrk="1" latinLnBrk="1" hangingPunct="1"/>
            <a:r>
              <a:rPr lang="en-US" sz="6600" b="1" dirty="0" smtClean="0">
                <a:latin typeface="Source Sans Pro" charset="0"/>
                <a:ea typeface="굴림" charset="-127"/>
              </a:rPr>
              <a:t>FEEL right</a:t>
            </a:r>
            <a:endParaRPr lang="en-US" sz="6600" b="1" dirty="0">
              <a:latin typeface="Source Sans Pro" charset="0"/>
              <a:ea typeface="굴림" charset="-127"/>
            </a:endParaRPr>
          </a:p>
        </p:txBody>
      </p:sp>
      <p:sp>
        <p:nvSpPr>
          <p:cNvPr id="45"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grpSp>
        <p:nvGrpSpPr>
          <p:cNvPr id="46" name="Group 45">
            <a:extLst>
              <a:ext uri="{FF2B5EF4-FFF2-40B4-BE49-F238E27FC236}">
                <a16:creationId xmlns:a16="http://schemas.microsoft.com/office/drawing/2014/main" xmlns="" id="{0D5C04AB-6A3A-4949-8631-2B24B1A33B40}"/>
              </a:ext>
            </a:extLst>
          </p:cNvPr>
          <p:cNvGrpSpPr/>
          <p:nvPr/>
        </p:nvGrpSpPr>
        <p:grpSpPr>
          <a:xfrm>
            <a:off x="4926476" y="3945386"/>
            <a:ext cx="5225171" cy="896757"/>
            <a:chOff x="2709949" y="4226511"/>
            <a:chExt cx="4605251" cy="574450"/>
          </a:xfrm>
        </p:grpSpPr>
        <p:sp>
          <p:nvSpPr>
            <p:cNvPr id="47" name="TextBox 46">
              <a:extLst>
                <a:ext uri="{FF2B5EF4-FFF2-40B4-BE49-F238E27FC236}">
                  <a16:creationId xmlns:a16="http://schemas.microsoft.com/office/drawing/2014/main" xmlns="" id="{FD47D797-F57B-4FED-B267-6C6129B19165}"/>
                </a:ext>
              </a:extLst>
            </p:cNvPr>
            <p:cNvSpPr txBox="1"/>
            <p:nvPr/>
          </p:nvSpPr>
          <p:spPr>
            <a:xfrm>
              <a:off x="2709949" y="4426362"/>
              <a:ext cx="4605251" cy="374599"/>
            </a:xfrm>
            <a:prstGeom prst="rect">
              <a:avLst/>
            </a:prstGeom>
            <a:noFill/>
          </p:spPr>
          <p:txBody>
            <a:bodyPr wrap="square" rtlCol="0">
              <a:spAutoFit/>
            </a:bodyPr>
            <a:lstStyle/>
            <a:p>
              <a:r>
                <a:rPr lang="en-US" sz="3200" b="1" dirty="0" err="1" smtClean="0"/>
                <a:t>Neocortex</a:t>
              </a:r>
              <a:r>
                <a:rPr lang="en-US" sz="3200" b="1" dirty="0" smtClean="0"/>
                <a:t> - WHAT</a:t>
              </a:r>
              <a:endParaRPr lang="en-US" sz="3200" dirty="0"/>
            </a:p>
          </p:txBody>
        </p:sp>
        <p:cxnSp>
          <p:nvCxnSpPr>
            <p:cNvPr id="48" name="Straight Connector 47">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0D5C04AB-6A3A-4949-8631-2B24B1A33B40}"/>
              </a:ext>
            </a:extLst>
          </p:cNvPr>
          <p:cNvGrpSpPr/>
          <p:nvPr/>
        </p:nvGrpSpPr>
        <p:grpSpPr>
          <a:xfrm>
            <a:off x="4926476" y="6080038"/>
            <a:ext cx="5225171" cy="896757"/>
            <a:chOff x="2709949" y="4226511"/>
            <a:chExt cx="4605251" cy="574450"/>
          </a:xfrm>
        </p:grpSpPr>
        <p:sp>
          <p:nvSpPr>
            <p:cNvPr id="50" name="TextBox 49">
              <a:extLst>
                <a:ext uri="{FF2B5EF4-FFF2-40B4-BE49-F238E27FC236}">
                  <a16:creationId xmlns:a16="http://schemas.microsoft.com/office/drawing/2014/main" xmlns="" id="{FD47D797-F57B-4FED-B267-6C6129B19165}"/>
                </a:ext>
              </a:extLst>
            </p:cNvPr>
            <p:cNvSpPr txBox="1"/>
            <p:nvPr/>
          </p:nvSpPr>
          <p:spPr>
            <a:xfrm>
              <a:off x="2709949" y="4426362"/>
              <a:ext cx="4605251" cy="374599"/>
            </a:xfrm>
            <a:prstGeom prst="rect">
              <a:avLst/>
            </a:prstGeom>
            <a:noFill/>
          </p:spPr>
          <p:txBody>
            <a:bodyPr wrap="square" rtlCol="0">
              <a:spAutoFit/>
            </a:bodyPr>
            <a:lstStyle/>
            <a:p>
              <a:r>
                <a:rPr lang="en-US" sz="3200" b="1" dirty="0" smtClean="0"/>
                <a:t>LIMBIC BRAIN </a:t>
              </a:r>
              <a:r>
                <a:rPr lang="mr-IN" sz="3200" b="1" dirty="0" smtClean="0"/>
                <a:t>–</a:t>
              </a:r>
              <a:r>
                <a:rPr lang="en-US" sz="3200" b="1" dirty="0" smtClean="0"/>
                <a:t> HOW &amp; WHY</a:t>
              </a:r>
            </a:p>
          </p:txBody>
        </p:sp>
        <p:cxnSp>
          <p:nvCxnSpPr>
            <p:cNvPr id="51" name="Straight Connector 50">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xmlns="" id="{0D5C04AB-6A3A-4949-8631-2B24B1A33B40}"/>
              </a:ext>
            </a:extLst>
          </p:cNvPr>
          <p:cNvGrpSpPr/>
          <p:nvPr/>
        </p:nvGrpSpPr>
        <p:grpSpPr>
          <a:xfrm>
            <a:off x="4931209" y="8122772"/>
            <a:ext cx="5225171" cy="896757"/>
            <a:chOff x="2709949" y="4226511"/>
            <a:chExt cx="4605251" cy="574450"/>
          </a:xfrm>
        </p:grpSpPr>
        <p:sp>
          <p:nvSpPr>
            <p:cNvPr id="20" name="TextBox 19">
              <a:extLst>
                <a:ext uri="{FF2B5EF4-FFF2-40B4-BE49-F238E27FC236}">
                  <a16:creationId xmlns:a16="http://schemas.microsoft.com/office/drawing/2014/main" xmlns="" id="{FD47D797-F57B-4FED-B267-6C6129B19165}"/>
                </a:ext>
              </a:extLst>
            </p:cNvPr>
            <p:cNvSpPr txBox="1"/>
            <p:nvPr/>
          </p:nvSpPr>
          <p:spPr>
            <a:xfrm>
              <a:off x="2709949" y="4426362"/>
              <a:ext cx="4605251" cy="374599"/>
            </a:xfrm>
            <a:prstGeom prst="rect">
              <a:avLst/>
            </a:prstGeom>
            <a:noFill/>
          </p:spPr>
          <p:txBody>
            <a:bodyPr wrap="square" rtlCol="0">
              <a:spAutoFit/>
            </a:bodyPr>
            <a:lstStyle/>
            <a:p>
              <a:r>
                <a:rPr lang="en-US" sz="3200" b="1" dirty="0" smtClean="0"/>
                <a:t>You GUT</a:t>
              </a:r>
            </a:p>
          </p:txBody>
        </p:sp>
        <p:cxnSp>
          <p:nvCxnSpPr>
            <p:cNvPr id="21" name="Straight Connector 20">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solidFill>
                <a:schemeClr val="accent6"/>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4331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300"/>
                                        <p:tgtEl>
                                          <p:spTgt spid="46"/>
                                        </p:tgtEl>
                                      </p:cBhvr>
                                    </p:animEffect>
                                  </p:childTnLst>
                                </p:cTn>
                              </p:par>
                              <p:par>
                                <p:cTn id="12" presetID="10" presetClass="entr" presetSubtype="0" fill="hold" nodeType="withEffect">
                                  <p:stCondLst>
                                    <p:cond delay="6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300"/>
                                        <p:tgtEl>
                                          <p:spTgt spid="49"/>
                                        </p:tgtEl>
                                      </p:cBhvr>
                                    </p:animEffect>
                                  </p:childTnLst>
                                </p:cTn>
                              </p:par>
                              <p:par>
                                <p:cTn id="15" presetID="10" presetClass="entr" presetSubtype="0" fill="hold" nodeType="withEffect">
                                  <p:stCondLst>
                                    <p:cond delay="6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xmlns="" id="{6B295C6D-4BA4-4550-AF8F-253F810779DB}"/>
              </a:ext>
            </a:extLst>
          </p:cNvPr>
          <p:cNvGrpSpPr/>
          <p:nvPr/>
        </p:nvGrpSpPr>
        <p:grpSpPr>
          <a:xfrm>
            <a:off x="9952735" y="5974541"/>
            <a:ext cx="3447239" cy="1044897"/>
            <a:chOff x="16766649" y="5384506"/>
            <a:chExt cx="3447239" cy="1044897"/>
          </a:xfrm>
        </p:grpSpPr>
        <p:sp>
          <p:nvSpPr>
            <p:cNvPr id="64" name="Oval 63">
              <a:extLst>
                <a:ext uri="{FF2B5EF4-FFF2-40B4-BE49-F238E27FC236}">
                  <a16:creationId xmlns:a16="http://schemas.microsoft.com/office/drawing/2014/main" xmlns="" id="{20ABFC53-5A42-44B4-8F71-59B14D9F7AD0}"/>
                </a:ext>
              </a:extLst>
            </p:cNvPr>
            <p:cNvSpPr/>
            <p:nvPr/>
          </p:nvSpPr>
          <p:spPr>
            <a:xfrm flipH="1">
              <a:off x="19168991" y="5384506"/>
              <a:ext cx="1044897" cy="1044897"/>
            </a:xfrm>
            <a:prstGeom prst="ellipse">
              <a:avLst/>
            </a:prstGeom>
            <a:solidFill>
              <a:schemeClr val="accent3"/>
            </a:solidFill>
            <a:ln w="88900">
              <a:solidFill>
                <a:schemeClr val="accent3">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dt-business-03" panose="02000509000000000000" pitchFamily="49" charset="0"/>
              </a:endParaRPr>
            </a:p>
          </p:txBody>
        </p:sp>
        <p:cxnSp>
          <p:nvCxnSpPr>
            <p:cNvPr id="65" name="Straight Connector 64">
              <a:extLst>
                <a:ext uri="{FF2B5EF4-FFF2-40B4-BE49-F238E27FC236}">
                  <a16:creationId xmlns:a16="http://schemas.microsoft.com/office/drawing/2014/main" xmlns="" id="{FE330C6E-012E-4788-8960-15A248828A0A}"/>
                </a:ext>
              </a:extLst>
            </p:cNvPr>
            <p:cNvCxnSpPr>
              <a:cxnSpLocks/>
              <a:stCxn id="64" idx="6"/>
            </p:cNvCxnSpPr>
            <p:nvPr/>
          </p:nvCxnSpPr>
          <p:spPr>
            <a:xfrm flipH="1">
              <a:off x="16766649" y="5906955"/>
              <a:ext cx="2402342" cy="105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CCE2741D-28FB-485A-8459-A730D316398A}"/>
              </a:ext>
            </a:extLst>
          </p:cNvPr>
          <p:cNvGrpSpPr/>
          <p:nvPr/>
        </p:nvGrpSpPr>
        <p:grpSpPr>
          <a:xfrm>
            <a:off x="7150056" y="3585144"/>
            <a:ext cx="4175097" cy="1044897"/>
            <a:chOff x="16038791" y="5384506"/>
            <a:chExt cx="4175097" cy="1044897"/>
          </a:xfrm>
        </p:grpSpPr>
        <p:sp>
          <p:nvSpPr>
            <p:cNvPr id="57" name="Oval 56">
              <a:extLst>
                <a:ext uri="{FF2B5EF4-FFF2-40B4-BE49-F238E27FC236}">
                  <a16:creationId xmlns:a16="http://schemas.microsoft.com/office/drawing/2014/main" xmlns="" id="{5FC3383C-B901-438C-8964-C738D1974C48}"/>
                </a:ext>
              </a:extLst>
            </p:cNvPr>
            <p:cNvSpPr/>
            <p:nvPr/>
          </p:nvSpPr>
          <p:spPr>
            <a:xfrm flipH="1">
              <a:off x="19168991" y="5384506"/>
              <a:ext cx="1044897" cy="1044897"/>
            </a:xfrm>
            <a:prstGeom prst="ellipse">
              <a:avLst/>
            </a:prstGeom>
            <a:solidFill>
              <a:schemeClr val="accent1"/>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FFFF"/>
                </a:solidFill>
                <a:latin typeface="dt-business-03" panose="02000509000000000000" pitchFamily="49" charset="0"/>
              </a:endParaRPr>
            </a:p>
          </p:txBody>
        </p:sp>
        <p:cxnSp>
          <p:nvCxnSpPr>
            <p:cNvPr id="58" name="Straight Connector 57">
              <a:extLst>
                <a:ext uri="{FF2B5EF4-FFF2-40B4-BE49-F238E27FC236}">
                  <a16:creationId xmlns:a16="http://schemas.microsoft.com/office/drawing/2014/main" xmlns="" id="{A512B429-01D4-48C9-8666-95850FB31E55}"/>
                </a:ext>
              </a:extLst>
            </p:cNvPr>
            <p:cNvCxnSpPr>
              <a:cxnSpLocks/>
              <a:stCxn id="57" idx="6"/>
            </p:cNvCxnSpPr>
            <p:nvPr/>
          </p:nvCxnSpPr>
          <p:spPr>
            <a:xfrm flipH="1">
              <a:off x="16038791" y="5906955"/>
              <a:ext cx="3130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xmlns="" id="{54120FCB-CD1C-435E-90BA-B6AD5E1B8B81}"/>
              </a:ext>
            </a:extLst>
          </p:cNvPr>
          <p:cNvGrpSpPr/>
          <p:nvPr/>
        </p:nvGrpSpPr>
        <p:grpSpPr>
          <a:xfrm>
            <a:off x="10878409" y="7734246"/>
            <a:ext cx="5497901" cy="1044897"/>
            <a:chOff x="14715987" y="5384506"/>
            <a:chExt cx="5497901" cy="1044897"/>
          </a:xfrm>
        </p:grpSpPr>
        <p:sp>
          <p:nvSpPr>
            <p:cNvPr id="68" name="Oval 67">
              <a:extLst>
                <a:ext uri="{FF2B5EF4-FFF2-40B4-BE49-F238E27FC236}">
                  <a16:creationId xmlns:a16="http://schemas.microsoft.com/office/drawing/2014/main" xmlns="" id="{E3A79952-ACE2-47D9-A2DA-2E418579D3A3}"/>
                </a:ext>
              </a:extLst>
            </p:cNvPr>
            <p:cNvSpPr/>
            <p:nvPr/>
          </p:nvSpPr>
          <p:spPr>
            <a:xfrm flipH="1">
              <a:off x="19168991" y="5384506"/>
              <a:ext cx="1044897" cy="1044897"/>
            </a:xfrm>
            <a:prstGeom prst="ellipse">
              <a:avLst/>
            </a:prstGeom>
            <a:solidFill>
              <a:schemeClr val="accent4"/>
            </a:solidFill>
            <a:ln w="88900">
              <a:solidFill>
                <a:schemeClr val="accent3">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dt-business-03" panose="02000509000000000000" pitchFamily="49" charset="0"/>
              </a:endParaRPr>
            </a:p>
          </p:txBody>
        </p:sp>
        <p:cxnSp>
          <p:nvCxnSpPr>
            <p:cNvPr id="69" name="Straight Connector 68">
              <a:extLst>
                <a:ext uri="{FF2B5EF4-FFF2-40B4-BE49-F238E27FC236}">
                  <a16:creationId xmlns:a16="http://schemas.microsoft.com/office/drawing/2014/main" xmlns="" id="{6A1D373C-F0DD-4DCF-B55C-01CC3D762E25}"/>
                </a:ext>
              </a:extLst>
            </p:cNvPr>
            <p:cNvCxnSpPr>
              <a:cxnSpLocks/>
              <a:stCxn id="68" idx="6"/>
            </p:cNvCxnSpPr>
            <p:nvPr/>
          </p:nvCxnSpPr>
          <p:spPr>
            <a:xfrm flipH="1">
              <a:off x="14715987" y="5906955"/>
              <a:ext cx="445300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xmlns="" id="{774E1BFF-AF55-4239-91AF-E936A7D8C145}"/>
              </a:ext>
            </a:extLst>
          </p:cNvPr>
          <p:cNvGrpSpPr/>
          <p:nvPr/>
        </p:nvGrpSpPr>
        <p:grpSpPr>
          <a:xfrm>
            <a:off x="2544411" y="5989041"/>
            <a:ext cx="8939976" cy="5674922"/>
            <a:chOff x="4055620" y="3310430"/>
            <a:chExt cx="4080760" cy="2590386"/>
          </a:xfrm>
        </p:grpSpPr>
        <p:sp>
          <p:nvSpPr>
            <p:cNvPr id="15" name="Freeform 6">
              <a:extLst>
                <a:ext uri="{FF2B5EF4-FFF2-40B4-BE49-F238E27FC236}">
                  <a16:creationId xmlns:a16="http://schemas.microsoft.com/office/drawing/2014/main" xmlns="" id="{B0441214-27B1-410F-9FF1-10917DDE3841}"/>
                </a:ext>
              </a:extLst>
            </p:cNvPr>
            <p:cNvSpPr>
              <a:spLocks/>
            </p:cNvSpPr>
            <p:nvPr/>
          </p:nvSpPr>
          <p:spPr bwMode="auto">
            <a:xfrm>
              <a:off x="4533431" y="3310430"/>
              <a:ext cx="3114377" cy="1621850"/>
            </a:xfrm>
            <a:custGeom>
              <a:avLst/>
              <a:gdLst>
                <a:gd name="T0" fmla="*/ 0 w 1447"/>
                <a:gd name="T1" fmla="*/ 123 h 567"/>
                <a:gd name="T2" fmla="*/ 256 w 1447"/>
                <a:gd name="T3" fmla="*/ 0 h 567"/>
                <a:gd name="T4" fmla="*/ 721 w 1447"/>
                <a:gd name="T5" fmla="*/ 266 h 567"/>
                <a:gd name="T6" fmla="*/ 1226 w 1447"/>
                <a:gd name="T7" fmla="*/ 14 h 567"/>
                <a:gd name="T8" fmla="*/ 1447 w 1447"/>
                <a:gd name="T9" fmla="*/ 123 h 567"/>
                <a:gd name="T10" fmla="*/ 721 w 1447"/>
                <a:gd name="T11" fmla="*/ 567 h 567"/>
                <a:gd name="T12" fmla="*/ 0 w 1447"/>
                <a:gd name="T13" fmla="*/ 123 h 567"/>
                <a:gd name="connsiteX0" fmla="*/ 0 w 10000"/>
                <a:gd name="connsiteY0" fmla="*/ 5459 h 13290"/>
                <a:gd name="connsiteX1" fmla="*/ 1769 w 10000"/>
                <a:gd name="connsiteY1" fmla="*/ 3290 h 13290"/>
                <a:gd name="connsiteX2" fmla="*/ 4927 w 10000"/>
                <a:gd name="connsiteY2" fmla="*/ 0 h 13290"/>
                <a:gd name="connsiteX3" fmla="*/ 8473 w 10000"/>
                <a:gd name="connsiteY3" fmla="*/ 3537 h 13290"/>
                <a:gd name="connsiteX4" fmla="*/ 10000 w 10000"/>
                <a:gd name="connsiteY4" fmla="*/ 5459 h 13290"/>
                <a:gd name="connsiteX5" fmla="*/ 4983 w 10000"/>
                <a:gd name="connsiteY5" fmla="*/ 13290 h 13290"/>
                <a:gd name="connsiteX6" fmla="*/ 0 w 10000"/>
                <a:gd name="connsiteY6" fmla="*/ 5459 h 1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3290">
                  <a:moveTo>
                    <a:pt x="0" y="5459"/>
                  </a:moveTo>
                  <a:lnTo>
                    <a:pt x="1769" y="3290"/>
                  </a:lnTo>
                  <a:lnTo>
                    <a:pt x="4927" y="0"/>
                  </a:lnTo>
                  <a:lnTo>
                    <a:pt x="8473" y="3537"/>
                  </a:lnTo>
                  <a:lnTo>
                    <a:pt x="10000" y="5459"/>
                  </a:lnTo>
                  <a:lnTo>
                    <a:pt x="4983" y="13290"/>
                  </a:lnTo>
                  <a:lnTo>
                    <a:pt x="0" y="545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6" name="Freeform 7">
              <a:extLst>
                <a:ext uri="{FF2B5EF4-FFF2-40B4-BE49-F238E27FC236}">
                  <a16:creationId xmlns:a16="http://schemas.microsoft.com/office/drawing/2014/main" xmlns="" id="{B30CF784-3F2E-45D6-9B42-C74AF9C15324}"/>
                </a:ext>
              </a:extLst>
            </p:cNvPr>
            <p:cNvSpPr>
              <a:spLocks/>
            </p:cNvSpPr>
            <p:nvPr/>
          </p:nvSpPr>
          <p:spPr bwMode="auto">
            <a:xfrm>
              <a:off x="4055620" y="3976660"/>
              <a:ext cx="2029619" cy="1924156"/>
            </a:xfrm>
            <a:custGeom>
              <a:avLst/>
              <a:gdLst>
                <a:gd name="T0" fmla="*/ 0 w 943"/>
                <a:gd name="T1" fmla="*/ 240 h 894"/>
                <a:gd name="T2" fmla="*/ 222 w 943"/>
                <a:gd name="T3" fmla="*/ 0 h 894"/>
                <a:gd name="T4" fmla="*/ 943 w 943"/>
                <a:gd name="T5" fmla="*/ 444 h 894"/>
                <a:gd name="T6" fmla="*/ 943 w 943"/>
                <a:gd name="T7" fmla="*/ 894 h 894"/>
                <a:gd name="T8" fmla="*/ 0 w 943"/>
                <a:gd name="T9" fmla="*/ 240 h 894"/>
              </a:gdLst>
              <a:ahLst/>
              <a:cxnLst>
                <a:cxn ang="0">
                  <a:pos x="T0" y="T1"/>
                </a:cxn>
                <a:cxn ang="0">
                  <a:pos x="T2" y="T3"/>
                </a:cxn>
                <a:cxn ang="0">
                  <a:pos x="T4" y="T5"/>
                </a:cxn>
                <a:cxn ang="0">
                  <a:pos x="T6" y="T7"/>
                </a:cxn>
                <a:cxn ang="0">
                  <a:pos x="T8" y="T9"/>
                </a:cxn>
              </a:cxnLst>
              <a:rect l="0" t="0" r="r" b="b"/>
              <a:pathLst>
                <a:path w="943" h="894">
                  <a:moveTo>
                    <a:pt x="0" y="240"/>
                  </a:moveTo>
                  <a:lnTo>
                    <a:pt x="222" y="0"/>
                  </a:lnTo>
                  <a:lnTo>
                    <a:pt x="943" y="444"/>
                  </a:lnTo>
                  <a:lnTo>
                    <a:pt x="943" y="894"/>
                  </a:lnTo>
                  <a:lnTo>
                    <a:pt x="0" y="24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7" name="Freeform 8">
              <a:extLst>
                <a:ext uri="{FF2B5EF4-FFF2-40B4-BE49-F238E27FC236}">
                  <a16:creationId xmlns:a16="http://schemas.microsoft.com/office/drawing/2014/main" xmlns="" id="{4EDFFE63-F3EC-4A54-B40D-8495203976D6}"/>
                </a:ext>
              </a:extLst>
            </p:cNvPr>
            <p:cNvSpPr>
              <a:spLocks/>
            </p:cNvSpPr>
            <p:nvPr/>
          </p:nvSpPr>
          <p:spPr bwMode="auto">
            <a:xfrm>
              <a:off x="6085239" y="3969165"/>
              <a:ext cx="2051141" cy="1924156"/>
            </a:xfrm>
            <a:custGeom>
              <a:avLst/>
              <a:gdLst>
                <a:gd name="T0" fmla="*/ 0 w 953"/>
                <a:gd name="T1" fmla="*/ 444 h 894"/>
                <a:gd name="T2" fmla="*/ 726 w 953"/>
                <a:gd name="T3" fmla="*/ 0 h 894"/>
                <a:gd name="T4" fmla="*/ 953 w 953"/>
                <a:gd name="T5" fmla="*/ 238 h 894"/>
                <a:gd name="T6" fmla="*/ 0 w 953"/>
                <a:gd name="T7" fmla="*/ 894 h 894"/>
                <a:gd name="T8" fmla="*/ 0 w 953"/>
                <a:gd name="T9" fmla="*/ 444 h 894"/>
              </a:gdLst>
              <a:ahLst/>
              <a:cxnLst>
                <a:cxn ang="0">
                  <a:pos x="T0" y="T1"/>
                </a:cxn>
                <a:cxn ang="0">
                  <a:pos x="T2" y="T3"/>
                </a:cxn>
                <a:cxn ang="0">
                  <a:pos x="T4" y="T5"/>
                </a:cxn>
                <a:cxn ang="0">
                  <a:pos x="T6" y="T7"/>
                </a:cxn>
                <a:cxn ang="0">
                  <a:pos x="T8" y="T9"/>
                </a:cxn>
              </a:cxnLst>
              <a:rect l="0" t="0" r="r" b="b"/>
              <a:pathLst>
                <a:path w="953" h="894">
                  <a:moveTo>
                    <a:pt x="0" y="444"/>
                  </a:moveTo>
                  <a:lnTo>
                    <a:pt x="726" y="0"/>
                  </a:lnTo>
                  <a:lnTo>
                    <a:pt x="953" y="238"/>
                  </a:lnTo>
                  <a:lnTo>
                    <a:pt x="0" y="894"/>
                  </a:lnTo>
                  <a:lnTo>
                    <a:pt x="0" y="44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grpSp>
      <p:sp>
        <p:nvSpPr>
          <p:cNvPr id="20" name="TextBox 19">
            <a:extLst>
              <a:ext uri="{FF2B5EF4-FFF2-40B4-BE49-F238E27FC236}">
                <a16:creationId xmlns:a16="http://schemas.microsoft.com/office/drawing/2014/main" xmlns="" id="{917AE232-AE63-4013-8FEC-3E691CA11F77}"/>
              </a:ext>
            </a:extLst>
          </p:cNvPr>
          <p:cNvSpPr txBox="1"/>
          <p:nvPr/>
        </p:nvSpPr>
        <p:spPr>
          <a:xfrm flipH="1">
            <a:off x="12071575" y="3727397"/>
            <a:ext cx="3779042" cy="800219"/>
          </a:xfrm>
          <a:prstGeom prst="rect">
            <a:avLst/>
          </a:prstGeom>
          <a:noFill/>
          <a:ln>
            <a:noFill/>
          </a:ln>
        </p:spPr>
        <p:txBody>
          <a:bodyPr wrap="square" rtlCol="0" anchor="ctr">
            <a:spAutoFit/>
          </a:bodyPr>
          <a:lstStyle/>
          <a:p>
            <a:r>
              <a:rPr lang="en-US" sz="2800" b="1" dirty="0">
                <a:solidFill>
                  <a:schemeClr val="accent3"/>
                </a:solidFill>
              </a:rPr>
              <a:t>WHY</a:t>
            </a:r>
            <a:endParaRPr lang="en-US" sz="2800" b="1" dirty="0">
              <a:solidFill>
                <a:schemeClr val="accent3"/>
              </a:solidFill>
            </a:endParaRPr>
          </a:p>
          <a:p>
            <a:r>
              <a:rPr lang="en-US" dirty="0" smtClean="0"/>
              <a:t>Strategy </a:t>
            </a:r>
            <a:r>
              <a:rPr lang="mr-IN" dirty="0" smtClean="0"/>
              <a:t>–</a:t>
            </a:r>
            <a:r>
              <a:rPr lang="en-US" dirty="0" smtClean="0"/>
              <a:t> The Leadership / Board</a:t>
            </a:r>
            <a:endParaRPr lang="en-US" dirty="0"/>
          </a:p>
        </p:txBody>
      </p:sp>
      <p:sp>
        <p:nvSpPr>
          <p:cNvPr id="22" name="TextBox 21">
            <a:extLst>
              <a:ext uri="{FF2B5EF4-FFF2-40B4-BE49-F238E27FC236}">
                <a16:creationId xmlns:a16="http://schemas.microsoft.com/office/drawing/2014/main" xmlns="" id="{BA7D4592-343C-42F9-B419-32EB2A4C2F87}"/>
              </a:ext>
            </a:extLst>
          </p:cNvPr>
          <p:cNvSpPr txBox="1"/>
          <p:nvPr/>
        </p:nvSpPr>
        <p:spPr>
          <a:xfrm flipH="1">
            <a:off x="14218468" y="5905651"/>
            <a:ext cx="3779042" cy="1077218"/>
          </a:xfrm>
          <a:prstGeom prst="rect">
            <a:avLst/>
          </a:prstGeom>
          <a:noFill/>
        </p:spPr>
        <p:txBody>
          <a:bodyPr wrap="square" rtlCol="0" anchor="ctr">
            <a:spAutoFit/>
          </a:bodyPr>
          <a:lstStyle/>
          <a:p>
            <a:r>
              <a:rPr lang="en-US" sz="2800" b="1" dirty="0">
                <a:solidFill>
                  <a:srgbClr val="666666"/>
                </a:solidFill>
              </a:rPr>
              <a:t>HOW</a:t>
            </a:r>
            <a:endParaRPr lang="en-US" sz="2800" b="1" dirty="0">
              <a:solidFill>
                <a:srgbClr val="666666"/>
              </a:solidFill>
            </a:endParaRPr>
          </a:p>
          <a:p>
            <a:r>
              <a:rPr lang="en-US" dirty="0" smtClean="0"/>
              <a:t>Creates the Implementation Plan </a:t>
            </a:r>
            <a:r>
              <a:rPr lang="mr-IN" dirty="0" smtClean="0"/>
              <a:t>–</a:t>
            </a:r>
            <a:r>
              <a:rPr lang="en-US" dirty="0" smtClean="0"/>
              <a:t> Management Council / Council leaders</a:t>
            </a:r>
            <a:endParaRPr lang="en-US" dirty="0"/>
          </a:p>
        </p:txBody>
      </p:sp>
      <p:sp>
        <p:nvSpPr>
          <p:cNvPr id="23" name="TextBox 22">
            <a:extLst>
              <a:ext uri="{FF2B5EF4-FFF2-40B4-BE49-F238E27FC236}">
                <a16:creationId xmlns:a16="http://schemas.microsoft.com/office/drawing/2014/main" xmlns="" id="{9458AB37-0CBA-4BB8-BA03-06B6CF1DBE81}"/>
              </a:ext>
            </a:extLst>
          </p:cNvPr>
          <p:cNvSpPr txBox="1"/>
          <p:nvPr/>
        </p:nvSpPr>
        <p:spPr>
          <a:xfrm flipH="1">
            <a:off x="16801897" y="7718086"/>
            <a:ext cx="3779042" cy="1077218"/>
          </a:xfrm>
          <a:prstGeom prst="rect">
            <a:avLst/>
          </a:prstGeom>
          <a:noFill/>
        </p:spPr>
        <p:txBody>
          <a:bodyPr wrap="square" rtlCol="0" anchor="ctr">
            <a:spAutoFit/>
          </a:bodyPr>
          <a:lstStyle/>
          <a:p>
            <a:r>
              <a:rPr lang="en-US" sz="2800" b="1" dirty="0" smtClean="0">
                <a:solidFill>
                  <a:srgbClr val="666666"/>
                </a:solidFill>
              </a:rPr>
              <a:t>WHAT</a:t>
            </a:r>
            <a:endParaRPr lang="en-US" sz="2800" b="1" dirty="0">
              <a:solidFill>
                <a:srgbClr val="666666"/>
              </a:solidFill>
            </a:endParaRPr>
          </a:p>
          <a:p>
            <a:r>
              <a:rPr lang="en-US" dirty="0" smtClean="0"/>
              <a:t>The Results / Service Provided</a:t>
            </a:r>
          </a:p>
          <a:p>
            <a:r>
              <a:rPr lang="en-US" dirty="0" smtClean="0"/>
              <a:t>The Impact in the Community</a:t>
            </a:r>
            <a:endParaRPr lang="en-US" dirty="0"/>
          </a:p>
        </p:txBody>
      </p:sp>
      <p:grpSp>
        <p:nvGrpSpPr>
          <p:cNvPr id="35" name="Group 34">
            <a:extLst>
              <a:ext uri="{FF2B5EF4-FFF2-40B4-BE49-F238E27FC236}">
                <a16:creationId xmlns:a16="http://schemas.microsoft.com/office/drawing/2014/main" xmlns="" id="{D9994082-E2B3-4266-97CC-7559746C62C2}"/>
              </a:ext>
            </a:extLst>
          </p:cNvPr>
          <p:cNvGrpSpPr/>
          <p:nvPr/>
        </p:nvGrpSpPr>
        <p:grpSpPr>
          <a:xfrm>
            <a:off x="3572319" y="4844673"/>
            <a:ext cx="6874731" cy="4346263"/>
            <a:chOff x="4524821" y="2788069"/>
            <a:chExt cx="3138054" cy="1983904"/>
          </a:xfrm>
        </p:grpSpPr>
        <p:sp>
          <p:nvSpPr>
            <p:cNvPr id="36" name="Freeform 9">
              <a:extLst>
                <a:ext uri="{FF2B5EF4-FFF2-40B4-BE49-F238E27FC236}">
                  <a16:creationId xmlns:a16="http://schemas.microsoft.com/office/drawing/2014/main" xmlns="" id="{7004BEAE-1EFA-4B27-A1D8-C757E3BD3E9B}"/>
                </a:ext>
              </a:extLst>
            </p:cNvPr>
            <p:cNvSpPr>
              <a:spLocks/>
            </p:cNvSpPr>
            <p:nvPr/>
          </p:nvSpPr>
          <p:spPr bwMode="auto">
            <a:xfrm>
              <a:off x="5028459" y="2788069"/>
              <a:ext cx="2128624" cy="1072367"/>
            </a:xfrm>
            <a:custGeom>
              <a:avLst/>
              <a:gdLst>
                <a:gd name="T0" fmla="*/ 0 w 989"/>
                <a:gd name="T1" fmla="*/ 55 h 318"/>
                <a:gd name="T2" fmla="*/ 100 w 989"/>
                <a:gd name="T3" fmla="*/ 7 h 318"/>
                <a:gd name="T4" fmla="*/ 491 w 989"/>
                <a:gd name="T5" fmla="*/ 178 h 318"/>
                <a:gd name="T6" fmla="*/ 871 w 989"/>
                <a:gd name="T7" fmla="*/ 0 h 318"/>
                <a:gd name="T8" fmla="*/ 989 w 989"/>
                <a:gd name="T9" fmla="*/ 55 h 318"/>
                <a:gd name="T10" fmla="*/ 491 w 989"/>
                <a:gd name="T11" fmla="*/ 318 h 318"/>
                <a:gd name="T12" fmla="*/ 0 w 989"/>
                <a:gd name="T13" fmla="*/ 55 h 318"/>
                <a:gd name="connsiteX0" fmla="*/ 0 w 10000"/>
                <a:gd name="connsiteY0" fmla="*/ 7398 h 15668"/>
                <a:gd name="connsiteX1" fmla="*/ 1011 w 10000"/>
                <a:gd name="connsiteY1" fmla="*/ 5888 h 15668"/>
                <a:gd name="connsiteX2" fmla="*/ 5047 w 10000"/>
                <a:gd name="connsiteY2" fmla="*/ 0 h 15668"/>
                <a:gd name="connsiteX3" fmla="*/ 8807 w 10000"/>
                <a:gd name="connsiteY3" fmla="*/ 5668 h 15668"/>
                <a:gd name="connsiteX4" fmla="*/ 10000 w 10000"/>
                <a:gd name="connsiteY4" fmla="*/ 7398 h 15668"/>
                <a:gd name="connsiteX5" fmla="*/ 4965 w 10000"/>
                <a:gd name="connsiteY5" fmla="*/ 15668 h 15668"/>
                <a:gd name="connsiteX6" fmla="*/ 0 w 10000"/>
                <a:gd name="connsiteY6" fmla="*/ 7398 h 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5668">
                  <a:moveTo>
                    <a:pt x="0" y="7398"/>
                  </a:moveTo>
                  <a:lnTo>
                    <a:pt x="1011" y="5888"/>
                  </a:lnTo>
                  <a:lnTo>
                    <a:pt x="5047" y="0"/>
                  </a:lnTo>
                  <a:lnTo>
                    <a:pt x="8807" y="5668"/>
                  </a:lnTo>
                  <a:lnTo>
                    <a:pt x="10000" y="7398"/>
                  </a:lnTo>
                  <a:lnTo>
                    <a:pt x="4965" y="15668"/>
                  </a:lnTo>
                  <a:lnTo>
                    <a:pt x="0" y="739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37" name="Freeform 10">
              <a:extLst>
                <a:ext uri="{FF2B5EF4-FFF2-40B4-BE49-F238E27FC236}">
                  <a16:creationId xmlns:a16="http://schemas.microsoft.com/office/drawing/2014/main" xmlns="" id="{0830CD8E-5DDF-4AC3-B11D-2B7633CFC026}"/>
                </a:ext>
              </a:extLst>
            </p:cNvPr>
            <p:cNvSpPr>
              <a:spLocks/>
            </p:cNvSpPr>
            <p:nvPr/>
          </p:nvSpPr>
          <p:spPr bwMode="auto">
            <a:xfrm>
              <a:off x="4524821" y="3286886"/>
              <a:ext cx="1560417" cy="1485087"/>
            </a:xfrm>
            <a:custGeom>
              <a:avLst/>
              <a:gdLst>
                <a:gd name="T0" fmla="*/ 0 w 725"/>
                <a:gd name="T1" fmla="*/ 249 h 690"/>
                <a:gd name="T2" fmla="*/ 725 w 725"/>
                <a:gd name="T3" fmla="*/ 690 h 690"/>
                <a:gd name="T4" fmla="*/ 725 w 725"/>
                <a:gd name="T5" fmla="*/ 263 h 690"/>
                <a:gd name="T6" fmla="*/ 234 w 725"/>
                <a:gd name="T7" fmla="*/ 0 h 690"/>
                <a:gd name="T8" fmla="*/ 0 w 725"/>
                <a:gd name="T9" fmla="*/ 249 h 690"/>
              </a:gdLst>
              <a:ahLst/>
              <a:cxnLst>
                <a:cxn ang="0">
                  <a:pos x="T0" y="T1"/>
                </a:cxn>
                <a:cxn ang="0">
                  <a:pos x="T2" y="T3"/>
                </a:cxn>
                <a:cxn ang="0">
                  <a:pos x="T4" y="T5"/>
                </a:cxn>
                <a:cxn ang="0">
                  <a:pos x="T6" y="T7"/>
                </a:cxn>
                <a:cxn ang="0">
                  <a:pos x="T8" y="T9"/>
                </a:cxn>
              </a:cxnLst>
              <a:rect l="0" t="0" r="r" b="b"/>
              <a:pathLst>
                <a:path w="725" h="690">
                  <a:moveTo>
                    <a:pt x="0" y="249"/>
                  </a:moveTo>
                  <a:lnTo>
                    <a:pt x="725" y="690"/>
                  </a:lnTo>
                  <a:lnTo>
                    <a:pt x="725" y="263"/>
                  </a:lnTo>
                  <a:lnTo>
                    <a:pt x="234" y="0"/>
                  </a:lnTo>
                  <a:lnTo>
                    <a:pt x="0" y="249"/>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38" name="Freeform 11">
              <a:extLst>
                <a:ext uri="{FF2B5EF4-FFF2-40B4-BE49-F238E27FC236}">
                  <a16:creationId xmlns:a16="http://schemas.microsoft.com/office/drawing/2014/main" xmlns="" id="{7295A268-DA5C-4751-9B3F-75A18949770A}"/>
                </a:ext>
              </a:extLst>
            </p:cNvPr>
            <p:cNvSpPr>
              <a:spLocks/>
            </p:cNvSpPr>
            <p:nvPr/>
          </p:nvSpPr>
          <p:spPr bwMode="auto">
            <a:xfrm>
              <a:off x="6085239" y="3286886"/>
              <a:ext cx="1577636" cy="1485087"/>
            </a:xfrm>
            <a:custGeom>
              <a:avLst/>
              <a:gdLst>
                <a:gd name="T0" fmla="*/ 0 w 733"/>
                <a:gd name="T1" fmla="*/ 690 h 690"/>
                <a:gd name="T2" fmla="*/ 0 w 733"/>
                <a:gd name="T3" fmla="*/ 263 h 690"/>
                <a:gd name="T4" fmla="*/ 498 w 733"/>
                <a:gd name="T5" fmla="*/ 0 h 690"/>
                <a:gd name="T6" fmla="*/ 733 w 733"/>
                <a:gd name="T7" fmla="*/ 249 h 690"/>
                <a:gd name="T8" fmla="*/ 0 w 733"/>
                <a:gd name="T9" fmla="*/ 690 h 690"/>
              </a:gdLst>
              <a:ahLst/>
              <a:cxnLst>
                <a:cxn ang="0">
                  <a:pos x="T0" y="T1"/>
                </a:cxn>
                <a:cxn ang="0">
                  <a:pos x="T2" y="T3"/>
                </a:cxn>
                <a:cxn ang="0">
                  <a:pos x="T4" y="T5"/>
                </a:cxn>
                <a:cxn ang="0">
                  <a:pos x="T6" y="T7"/>
                </a:cxn>
                <a:cxn ang="0">
                  <a:pos x="T8" y="T9"/>
                </a:cxn>
              </a:cxnLst>
              <a:rect l="0" t="0" r="r" b="b"/>
              <a:pathLst>
                <a:path w="733" h="690">
                  <a:moveTo>
                    <a:pt x="0" y="690"/>
                  </a:moveTo>
                  <a:lnTo>
                    <a:pt x="0" y="263"/>
                  </a:lnTo>
                  <a:lnTo>
                    <a:pt x="498" y="0"/>
                  </a:lnTo>
                  <a:lnTo>
                    <a:pt x="733" y="249"/>
                  </a:lnTo>
                  <a:lnTo>
                    <a:pt x="0" y="69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grpSp>
      <p:grpSp>
        <p:nvGrpSpPr>
          <p:cNvPr id="53" name="Group 52">
            <a:extLst>
              <a:ext uri="{FF2B5EF4-FFF2-40B4-BE49-F238E27FC236}">
                <a16:creationId xmlns:a16="http://schemas.microsoft.com/office/drawing/2014/main" xmlns="" id="{6BB4E901-9E4B-4902-B18C-BD596750DC6D}"/>
              </a:ext>
            </a:extLst>
          </p:cNvPr>
          <p:cNvGrpSpPr/>
          <p:nvPr/>
        </p:nvGrpSpPr>
        <p:grpSpPr>
          <a:xfrm>
            <a:off x="4991129" y="3135271"/>
            <a:ext cx="4106926" cy="3599061"/>
            <a:chOff x="5545011" y="1792076"/>
            <a:chExt cx="1097673" cy="830788"/>
          </a:xfrm>
        </p:grpSpPr>
        <p:sp>
          <p:nvSpPr>
            <p:cNvPr id="54" name="Freeform 15">
              <a:extLst>
                <a:ext uri="{FF2B5EF4-FFF2-40B4-BE49-F238E27FC236}">
                  <a16:creationId xmlns:a16="http://schemas.microsoft.com/office/drawing/2014/main" xmlns="" id="{9CAB6D7C-CD4B-4CF1-A348-B3A0C6D4119C}"/>
                </a:ext>
              </a:extLst>
            </p:cNvPr>
            <p:cNvSpPr>
              <a:spLocks/>
            </p:cNvSpPr>
            <p:nvPr/>
          </p:nvSpPr>
          <p:spPr bwMode="auto">
            <a:xfrm>
              <a:off x="5545011" y="1792076"/>
              <a:ext cx="546684" cy="830788"/>
            </a:xfrm>
            <a:custGeom>
              <a:avLst/>
              <a:gdLst>
                <a:gd name="T0" fmla="*/ 0 w 254"/>
                <a:gd name="T1" fmla="*/ 275 h 386"/>
                <a:gd name="T2" fmla="*/ 254 w 254"/>
                <a:gd name="T3" fmla="*/ 0 h 386"/>
                <a:gd name="T4" fmla="*/ 254 w 254"/>
                <a:gd name="T5" fmla="*/ 386 h 386"/>
                <a:gd name="T6" fmla="*/ 0 w 254"/>
                <a:gd name="T7" fmla="*/ 275 h 386"/>
              </a:gdLst>
              <a:ahLst/>
              <a:cxnLst>
                <a:cxn ang="0">
                  <a:pos x="T0" y="T1"/>
                </a:cxn>
                <a:cxn ang="0">
                  <a:pos x="T2" y="T3"/>
                </a:cxn>
                <a:cxn ang="0">
                  <a:pos x="T4" y="T5"/>
                </a:cxn>
                <a:cxn ang="0">
                  <a:pos x="T6" y="T7"/>
                </a:cxn>
              </a:cxnLst>
              <a:rect l="0" t="0" r="r" b="b"/>
              <a:pathLst>
                <a:path w="254" h="386">
                  <a:moveTo>
                    <a:pt x="0" y="275"/>
                  </a:moveTo>
                  <a:lnTo>
                    <a:pt x="254" y="0"/>
                  </a:lnTo>
                  <a:lnTo>
                    <a:pt x="254" y="386"/>
                  </a:lnTo>
                  <a:lnTo>
                    <a:pt x="0" y="275"/>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55" name="Freeform 16">
              <a:extLst>
                <a:ext uri="{FF2B5EF4-FFF2-40B4-BE49-F238E27FC236}">
                  <a16:creationId xmlns:a16="http://schemas.microsoft.com/office/drawing/2014/main" xmlns="" id="{2F7FBD1F-90FA-456D-8B23-81D105AAE9EB}"/>
                </a:ext>
              </a:extLst>
            </p:cNvPr>
            <p:cNvSpPr>
              <a:spLocks/>
            </p:cNvSpPr>
            <p:nvPr/>
          </p:nvSpPr>
          <p:spPr bwMode="auto">
            <a:xfrm>
              <a:off x="6091695" y="1792076"/>
              <a:ext cx="550989" cy="830788"/>
            </a:xfrm>
            <a:custGeom>
              <a:avLst/>
              <a:gdLst>
                <a:gd name="T0" fmla="*/ 0 w 256"/>
                <a:gd name="T1" fmla="*/ 0 h 386"/>
                <a:gd name="T2" fmla="*/ 256 w 256"/>
                <a:gd name="T3" fmla="*/ 275 h 386"/>
                <a:gd name="T4" fmla="*/ 0 w 256"/>
                <a:gd name="T5" fmla="*/ 386 h 386"/>
                <a:gd name="T6" fmla="*/ 0 w 256"/>
                <a:gd name="T7" fmla="*/ 0 h 386"/>
              </a:gdLst>
              <a:ahLst/>
              <a:cxnLst>
                <a:cxn ang="0">
                  <a:pos x="T0" y="T1"/>
                </a:cxn>
                <a:cxn ang="0">
                  <a:pos x="T2" y="T3"/>
                </a:cxn>
                <a:cxn ang="0">
                  <a:pos x="T4" y="T5"/>
                </a:cxn>
                <a:cxn ang="0">
                  <a:pos x="T6" y="T7"/>
                </a:cxn>
              </a:cxnLst>
              <a:rect l="0" t="0" r="r" b="b"/>
              <a:pathLst>
                <a:path w="256" h="386">
                  <a:moveTo>
                    <a:pt x="0" y="0"/>
                  </a:moveTo>
                  <a:lnTo>
                    <a:pt x="256" y="275"/>
                  </a:lnTo>
                  <a:lnTo>
                    <a:pt x="0" y="386"/>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grpSp>
      <p:sp>
        <p:nvSpPr>
          <p:cNvPr id="39"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76673721"/>
      </p:ext>
    </p:extLst>
  </p:cSld>
  <p:clrMapOvr>
    <a:masterClrMapping/>
  </p:clrMapOvr>
  <p:transition xmlns:p14="http://schemas.microsoft.com/office/powerpoint/2010/mai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3333">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3333">
                                          <p:cBhvr additive="base">
                                            <p:cTn id="7" dur="1500" fill="hold"/>
                                            <p:tgtEl>
                                              <p:spTgt spid="3"/>
                                            </p:tgtEl>
                                            <p:attrNameLst>
                                              <p:attrName>ppt_x</p:attrName>
                                            </p:attrNameLst>
                                          </p:cBhvr>
                                          <p:tavLst>
                                            <p:tav tm="0">
                                              <p:val>
                                                <p:strVal val="#ppt_x"/>
                                              </p:val>
                                            </p:tav>
                                            <p:tav tm="100000">
                                              <p:val>
                                                <p:strVal val="#ppt_x"/>
                                              </p:val>
                                            </p:tav>
                                          </p:tavLst>
                                        </p:anim>
                                        <p:anim calcmode="lin" valueType="num" p14:bounceEnd="73333">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3333">
                                      <p:stCondLst>
                                        <p:cond delay="100"/>
                                      </p:stCondLst>
                                      <p:childTnLst>
                                        <p:set>
                                          <p:cBhvr>
                                            <p:cTn id="10" dur="1" fill="hold">
                                              <p:stCondLst>
                                                <p:cond delay="0"/>
                                              </p:stCondLst>
                                            </p:cTn>
                                            <p:tgtEl>
                                              <p:spTgt spid="35"/>
                                            </p:tgtEl>
                                            <p:attrNameLst>
                                              <p:attrName>style.visibility</p:attrName>
                                            </p:attrNameLst>
                                          </p:cBhvr>
                                          <p:to>
                                            <p:strVal val="visible"/>
                                          </p:to>
                                        </p:set>
                                        <p:anim calcmode="lin" valueType="num" p14:bounceEnd="73333">
                                          <p:cBhvr additive="base">
                                            <p:cTn id="11" dur="1500" fill="hold"/>
                                            <p:tgtEl>
                                              <p:spTgt spid="35"/>
                                            </p:tgtEl>
                                            <p:attrNameLst>
                                              <p:attrName>ppt_x</p:attrName>
                                            </p:attrNameLst>
                                          </p:cBhvr>
                                          <p:tavLst>
                                            <p:tav tm="0">
                                              <p:val>
                                                <p:strVal val="#ppt_x"/>
                                              </p:val>
                                            </p:tav>
                                            <p:tav tm="100000">
                                              <p:val>
                                                <p:strVal val="#ppt_x"/>
                                              </p:val>
                                            </p:tav>
                                          </p:tavLst>
                                        </p:anim>
                                        <p:anim calcmode="lin" valueType="num" p14:bounceEnd="73333">
                                          <p:cBhvr additive="base">
                                            <p:cTn id="12" dur="15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73333">
                                      <p:stCondLst>
                                        <p:cond delay="300"/>
                                      </p:stCondLst>
                                      <p:childTnLst>
                                        <p:set>
                                          <p:cBhvr>
                                            <p:cTn id="14" dur="1" fill="hold">
                                              <p:stCondLst>
                                                <p:cond delay="0"/>
                                              </p:stCondLst>
                                            </p:cTn>
                                            <p:tgtEl>
                                              <p:spTgt spid="53"/>
                                            </p:tgtEl>
                                            <p:attrNameLst>
                                              <p:attrName>style.visibility</p:attrName>
                                            </p:attrNameLst>
                                          </p:cBhvr>
                                          <p:to>
                                            <p:strVal val="visible"/>
                                          </p:to>
                                        </p:set>
                                        <p:anim calcmode="lin" valueType="num" p14:bounceEnd="73333">
                                          <p:cBhvr additive="base">
                                            <p:cTn id="15" dur="1500" fill="hold"/>
                                            <p:tgtEl>
                                              <p:spTgt spid="53"/>
                                            </p:tgtEl>
                                            <p:attrNameLst>
                                              <p:attrName>ppt_x</p:attrName>
                                            </p:attrNameLst>
                                          </p:cBhvr>
                                          <p:tavLst>
                                            <p:tav tm="0">
                                              <p:val>
                                                <p:strVal val="#ppt_x"/>
                                              </p:val>
                                            </p:tav>
                                            <p:tav tm="100000">
                                              <p:val>
                                                <p:strVal val="#ppt_x"/>
                                              </p:val>
                                            </p:tav>
                                          </p:tavLst>
                                        </p:anim>
                                        <p:anim calcmode="lin" valueType="num" p14:bounceEnd="73333">
                                          <p:cBhvr additive="base">
                                            <p:cTn id="16" dur="1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8" decel="100000" fill="hold" nodeType="withEffect">
                                      <p:stCondLst>
                                        <p:cond delay="60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0-#ppt_w/2"/>
                                              </p:val>
                                            </p:tav>
                                            <p:tav tm="100000">
                                              <p:val>
                                                <p:strVal val="#ppt_x"/>
                                              </p:val>
                                            </p:tav>
                                          </p:tavLst>
                                        </p:anim>
                                        <p:anim calcmode="lin" valueType="num">
                                          <p:cBhvr additive="base">
                                            <p:cTn id="20" dur="1000" fill="hold"/>
                                            <p:tgtEl>
                                              <p:spTgt spid="56"/>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80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90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1000" fill="hold"/>
                                            <p:tgtEl>
                                              <p:spTgt spid="67"/>
                                            </p:tgtEl>
                                            <p:attrNameLst>
                                              <p:attrName>ppt_x</p:attrName>
                                            </p:attrNameLst>
                                          </p:cBhvr>
                                          <p:tavLst>
                                            <p:tav tm="0">
                                              <p:val>
                                                <p:strVal val="0-#ppt_w/2"/>
                                              </p:val>
                                            </p:tav>
                                            <p:tav tm="100000">
                                              <p:val>
                                                <p:strVal val="#ppt_x"/>
                                              </p:val>
                                            </p:tav>
                                          </p:tavLst>
                                        </p:anim>
                                        <p:anim calcmode="lin" valueType="num">
                                          <p:cBhvr additive="base">
                                            <p:cTn id="28" dur="1000" fill="hold"/>
                                            <p:tgtEl>
                                              <p:spTgt spid="67"/>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300"/>
                                            <p:tgtEl>
                                              <p:spTgt spid="20"/>
                                            </p:tgtEl>
                                          </p:cBhvr>
                                        </p:animEffect>
                                      </p:childTnLst>
                                    </p:cTn>
                                  </p:par>
                                  <p:par>
                                    <p:cTn id="32" presetID="10" presetClass="entr" presetSubtype="0" fill="hold" grpId="0" nodeType="withEffect">
                                      <p:stCondLst>
                                        <p:cond delay="14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300"/>
                                            <p:tgtEl>
                                              <p:spTgt spid="22"/>
                                            </p:tgtEl>
                                          </p:cBhvr>
                                        </p:animEffect>
                                      </p:childTnLst>
                                    </p:cTn>
                                  </p:par>
                                  <p:par>
                                    <p:cTn id="35" presetID="10" presetClass="entr" presetSubtype="0" fill="hold" grpId="0" nodeType="withEffect">
                                      <p:stCondLst>
                                        <p:cond delay="14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mc:Choice>
    <mc:Fallback>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500" fill="hold"/>
                                            <p:tgtEl>
                                              <p:spTgt spid="35"/>
                                            </p:tgtEl>
                                            <p:attrNameLst>
                                              <p:attrName>ppt_x</p:attrName>
                                            </p:attrNameLst>
                                          </p:cBhvr>
                                          <p:tavLst>
                                            <p:tav tm="0">
                                              <p:val>
                                                <p:strVal val="#ppt_x"/>
                                              </p:val>
                                            </p:tav>
                                            <p:tav tm="100000">
                                              <p:val>
                                                <p:strVal val="#ppt_x"/>
                                              </p:val>
                                            </p:tav>
                                          </p:tavLst>
                                        </p:anim>
                                        <p:anim calcmode="lin" valueType="num">
                                          <p:cBhvr additive="base">
                                            <p:cTn id="12" dur="15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3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1500" fill="hold"/>
                                            <p:tgtEl>
                                              <p:spTgt spid="53"/>
                                            </p:tgtEl>
                                            <p:attrNameLst>
                                              <p:attrName>ppt_x</p:attrName>
                                            </p:attrNameLst>
                                          </p:cBhvr>
                                          <p:tavLst>
                                            <p:tav tm="0">
                                              <p:val>
                                                <p:strVal val="#ppt_x"/>
                                              </p:val>
                                            </p:tav>
                                            <p:tav tm="100000">
                                              <p:val>
                                                <p:strVal val="#ppt_x"/>
                                              </p:val>
                                            </p:tav>
                                          </p:tavLst>
                                        </p:anim>
                                        <p:anim calcmode="lin" valueType="num">
                                          <p:cBhvr additive="base">
                                            <p:cTn id="16" dur="1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8" decel="100000" fill="hold" nodeType="withEffect">
                                      <p:stCondLst>
                                        <p:cond delay="60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0-#ppt_w/2"/>
                                              </p:val>
                                            </p:tav>
                                            <p:tav tm="100000">
                                              <p:val>
                                                <p:strVal val="#ppt_x"/>
                                              </p:val>
                                            </p:tav>
                                          </p:tavLst>
                                        </p:anim>
                                        <p:anim calcmode="lin" valueType="num">
                                          <p:cBhvr additive="base">
                                            <p:cTn id="20" dur="1000" fill="hold"/>
                                            <p:tgtEl>
                                              <p:spTgt spid="56"/>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80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90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1000" fill="hold"/>
                                            <p:tgtEl>
                                              <p:spTgt spid="67"/>
                                            </p:tgtEl>
                                            <p:attrNameLst>
                                              <p:attrName>ppt_x</p:attrName>
                                            </p:attrNameLst>
                                          </p:cBhvr>
                                          <p:tavLst>
                                            <p:tav tm="0">
                                              <p:val>
                                                <p:strVal val="0-#ppt_w/2"/>
                                              </p:val>
                                            </p:tav>
                                            <p:tav tm="100000">
                                              <p:val>
                                                <p:strVal val="#ppt_x"/>
                                              </p:val>
                                            </p:tav>
                                          </p:tavLst>
                                        </p:anim>
                                        <p:anim calcmode="lin" valueType="num">
                                          <p:cBhvr additive="base">
                                            <p:cTn id="28" dur="1000" fill="hold"/>
                                            <p:tgtEl>
                                              <p:spTgt spid="67"/>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300"/>
                                            <p:tgtEl>
                                              <p:spTgt spid="20"/>
                                            </p:tgtEl>
                                          </p:cBhvr>
                                        </p:animEffect>
                                      </p:childTnLst>
                                    </p:cTn>
                                  </p:par>
                                  <p:par>
                                    <p:cTn id="32" presetID="10" presetClass="entr" presetSubtype="0" fill="hold" grpId="0" nodeType="withEffect">
                                      <p:stCondLst>
                                        <p:cond delay="14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300"/>
                                            <p:tgtEl>
                                              <p:spTgt spid="22"/>
                                            </p:tgtEl>
                                          </p:cBhvr>
                                        </p:animEffect>
                                      </p:childTnLst>
                                    </p:cTn>
                                  </p:par>
                                  <p:par>
                                    <p:cTn id="35" presetID="10" presetClass="entr" presetSubtype="0" fill="hold" grpId="0" nodeType="withEffect">
                                      <p:stCondLst>
                                        <p:cond delay="14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94C8505-AF3A-4AC2-9834-DD8BED1A1D0F}"/>
              </a:ext>
            </a:extLst>
          </p:cNvPr>
          <p:cNvSpPr/>
          <p:nvPr/>
        </p:nvSpPr>
        <p:spPr>
          <a:xfrm>
            <a:off x="4480307" y="15786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Junior League </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MISSION</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HOW</a:t>
            </a:r>
            <a:endParaRPr lang="en-US" sz="4400" b="1" dirty="0" smtClean="0">
              <a:solidFill>
                <a:srgbClr val="FFFFFF"/>
              </a:solidFill>
              <a:latin typeface="+mj-lt"/>
              <a:ea typeface="Bebas Neue" charset="0"/>
              <a:cs typeface="Bebas Neue" charset="0"/>
            </a:endParaRPr>
          </a:p>
        </p:txBody>
      </p:sp>
      <p:grpSp>
        <p:nvGrpSpPr>
          <p:cNvPr id="6" name="Group 5">
            <a:extLst>
              <a:ext uri="{FF2B5EF4-FFF2-40B4-BE49-F238E27FC236}">
                <a16:creationId xmlns:a16="http://schemas.microsoft.com/office/drawing/2014/main" xmlns="" id="{0D5C04AB-6A3A-4949-8631-2B24B1A33B40}"/>
              </a:ext>
            </a:extLst>
          </p:cNvPr>
          <p:cNvGrpSpPr/>
          <p:nvPr/>
        </p:nvGrpSpPr>
        <p:grpSpPr>
          <a:xfrm>
            <a:off x="12035999" y="3296745"/>
            <a:ext cx="10709489" cy="1235311"/>
            <a:chOff x="2709949" y="4226511"/>
            <a:chExt cx="4605251" cy="791323"/>
          </a:xfrm>
        </p:grpSpPr>
        <p:sp>
          <p:nvSpPr>
            <p:cNvPr id="7" name="TextBox 6">
              <a:extLst>
                <a:ext uri="{FF2B5EF4-FFF2-40B4-BE49-F238E27FC236}">
                  <a16:creationId xmlns:a16="http://schemas.microsoft.com/office/drawing/2014/main" xmlns="" id="{FD47D797-F57B-4FED-B267-6C6129B19165}"/>
                </a:ext>
              </a:extLst>
            </p:cNvPr>
            <p:cNvSpPr txBox="1"/>
            <p:nvPr/>
          </p:nvSpPr>
          <p:spPr>
            <a:xfrm>
              <a:off x="2709949" y="4426362"/>
              <a:ext cx="4605251" cy="591472"/>
            </a:xfrm>
            <a:prstGeom prst="rect">
              <a:avLst/>
            </a:prstGeom>
            <a:noFill/>
          </p:spPr>
          <p:txBody>
            <a:bodyPr wrap="square" rtlCol="0">
              <a:spAutoFit/>
            </a:bodyPr>
            <a:lstStyle/>
            <a:p>
              <a:endParaRPr lang="en-US" sz="5400" i="1" dirty="0"/>
            </a:p>
          </p:txBody>
        </p:sp>
        <p:cxnSp>
          <p:nvCxnSpPr>
            <p:cNvPr id="8" name="Straight Connector 7">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sp>
        <p:nvSpPr>
          <p:cNvPr id="38"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
        <p:nvSpPr>
          <p:cNvPr id="2" name="Rectangle 1"/>
          <p:cNvSpPr/>
          <p:nvPr/>
        </p:nvSpPr>
        <p:spPr>
          <a:xfrm>
            <a:off x="12195175" y="3667036"/>
            <a:ext cx="10988515" cy="9510296"/>
          </a:xfrm>
          <a:prstGeom prst="rect">
            <a:avLst/>
          </a:prstGeom>
        </p:spPr>
        <p:txBody>
          <a:bodyPr wrap="square">
            <a:spAutoFit/>
          </a:bodyPr>
          <a:lstStyle/>
          <a:p>
            <a:endParaRPr lang="en-US" i="1" dirty="0"/>
          </a:p>
          <a:p>
            <a:r>
              <a:rPr lang="en-US" sz="5400" i="1" dirty="0"/>
              <a:t>The </a:t>
            </a:r>
            <a:r>
              <a:rPr lang="en-US" sz="5400" i="1" dirty="0" smtClean="0"/>
              <a:t>Association of </a:t>
            </a:r>
            <a:r>
              <a:rPr lang="en-US" sz="5400" i="1" dirty="0"/>
              <a:t>Junior Leagues International, Inc. (AJLI) is an organization of women committed to promoting voluntarism, developing the potential of women and improving communities through the effective action and leadership of trained volunteers. Its purpose is exclusively educational and charitable</a:t>
            </a:r>
            <a:r>
              <a:rPr lang="en-US" sz="5400" i="1" dirty="0" smtClean="0"/>
              <a:t>.</a:t>
            </a:r>
          </a:p>
          <a:p>
            <a:endParaRPr lang="en-US" sz="5400" i="1" dirty="0"/>
          </a:p>
          <a:p>
            <a:r>
              <a:rPr lang="en-US" sz="5400" i="1" dirty="0" smtClean="0"/>
              <a:t>But WHY?  </a:t>
            </a:r>
            <a:r>
              <a:rPr lang="mr-IN" sz="5400" i="1" dirty="0" smtClean="0"/>
              <a:t>…</a:t>
            </a:r>
            <a:endParaRPr lang="en-US" sz="5400" i="1" dirty="0"/>
          </a:p>
        </p:txBody>
      </p:sp>
    </p:spTree>
    <p:extLst>
      <p:ext uri="{BB962C8B-B14F-4D97-AF65-F5344CB8AC3E}">
        <p14:creationId xmlns:p14="http://schemas.microsoft.com/office/powerpoint/2010/main" val="3160151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ppt_x"/>
                                          </p:val>
                                        </p:tav>
                                        <p:tav tm="100000">
                                          <p:val>
                                            <p:strVal val="#ppt_x"/>
                                          </p:val>
                                        </p:tav>
                                      </p:tavLst>
                                    </p:anim>
                                    <p:anim calcmode="lin" valueType="num">
                                      <p:cBhvr additive="base">
                                        <p:cTn id="11"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94C8505-AF3A-4AC2-9834-DD8BED1A1D0F}"/>
              </a:ext>
            </a:extLst>
          </p:cNvPr>
          <p:cNvSpPr/>
          <p:nvPr/>
        </p:nvSpPr>
        <p:spPr>
          <a:xfrm>
            <a:off x="4480307" y="15786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Junior League </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VISION</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PURPOSE</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Should </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WHY</a:t>
            </a:r>
          </a:p>
        </p:txBody>
      </p:sp>
      <p:grpSp>
        <p:nvGrpSpPr>
          <p:cNvPr id="6" name="Group 5">
            <a:extLst>
              <a:ext uri="{FF2B5EF4-FFF2-40B4-BE49-F238E27FC236}">
                <a16:creationId xmlns:a16="http://schemas.microsoft.com/office/drawing/2014/main" xmlns="" id="{0D5C04AB-6A3A-4949-8631-2B24B1A33B40}"/>
              </a:ext>
            </a:extLst>
          </p:cNvPr>
          <p:cNvGrpSpPr/>
          <p:nvPr/>
        </p:nvGrpSpPr>
        <p:grpSpPr>
          <a:xfrm>
            <a:off x="12035999" y="3296745"/>
            <a:ext cx="10709489" cy="1235311"/>
            <a:chOff x="2709949" y="4226511"/>
            <a:chExt cx="4605251" cy="791323"/>
          </a:xfrm>
        </p:grpSpPr>
        <p:sp>
          <p:nvSpPr>
            <p:cNvPr id="7" name="TextBox 6">
              <a:extLst>
                <a:ext uri="{FF2B5EF4-FFF2-40B4-BE49-F238E27FC236}">
                  <a16:creationId xmlns:a16="http://schemas.microsoft.com/office/drawing/2014/main" xmlns="" id="{FD47D797-F57B-4FED-B267-6C6129B19165}"/>
                </a:ext>
              </a:extLst>
            </p:cNvPr>
            <p:cNvSpPr txBox="1"/>
            <p:nvPr/>
          </p:nvSpPr>
          <p:spPr>
            <a:xfrm>
              <a:off x="2709949" y="4426362"/>
              <a:ext cx="4605251" cy="591472"/>
            </a:xfrm>
            <a:prstGeom prst="rect">
              <a:avLst/>
            </a:prstGeom>
            <a:noFill/>
          </p:spPr>
          <p:txBody>
            <a:bodyPr wrap="square" rtlCol="0">
              <a:spAutoFit/>
            </a:bodyPr>
            <a:lstStyle/>
            <a:p>
              <a:endParaRPr lang="en-US" sz="5400" i="1" dirty="0"/>
            </a:p>
          </p:txBody>
        </p:sp>
        <p:cxnSp>
          <p:nvCxnSpPr>
            <p:cNvPr id="8" name="Straight Connector 7">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sp>
        <p:nvSpPr>
          <p:cNvPr id="38"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
        <p:nvSpPr>
          <p:cNvPr id="2" name="Rectangle 1"/>
          <p:cNvSpPr/>
          <p:nvPr/>
        </p:nvSpPr>
        <p:spPr>
          <a:xfrm>
            <a:off x="12195175" y="3667036"/>
            <a:ext cx="12192000" cy="2031325"/>
          </a:xfrm>
          <a:prstGeom prst="rect">
            <a:avLst/>
          </a:prstGeom>
        </p:spPr>
        <p:txBody>
          <a:bodyPr>
            <a:spAutoFit/>
          </a:bodyPr>
          <a:lstStyle/>
          <a:p>
            <a:endParaRPr lang="en-US" i="1" dirty="0"/>
          </a:p>
          <a:p>
            <a:endParaRPr lang="en-US" sz="5400" i="1" dirty="0"/>
          </a:p>
          <a:p>
            <a:endParaRPr lang="en-US" sz="5400" i="1" dirty="0"/>
          </a:p>
        </p:txBody>
      </p:sp>
      <p:sp>
        <p:nvSpPr>
          <p:cNvPr id="4" name="Rectangle 3"/>
          <p:cNvSpPr/>
          <p:nvPr/>
        </p:nvSpPr>
        <p:spPr>
          <a:xfrm>
            <a:off x="12354116" y="4031734"/>
            <a:ext cx="10163022" cy="2585323"/>
          </a:xfrm>
          <a:prstGeom prst="rect">
            <a:avLst/>
          </a:prstGeom>
        </p:spPr>
        <p:txBody>
          <a:bodyPr wrap="none">
            <a:spAutoFit/>
          </a:bodyPr>
          <a:lstStyle/>
          <a:p>
            <a:r>
              <a:rPr lang="en-US" sz="5400" i="1" dirty="0"/>
              <a:t>The Junior League: Women Around </a:t>
            </a:r>
            <a:endParaRPr lang="en-US" sz="5400" i="1" dirty="0" smtClean="0"/>
          </a:p>
          <a:p>
            <a:r>
              <a:rPr lang="en-US" sz="5400" i="1" dirty="0" smtClean="0"/>
              <a:t>the </a:t>
            </a:r>
            <a:r>
              <a:rPr lang="en-US" sz="5400" i="1" dirty="0"/>
              <a:t>World as Catalysts for Lasting </a:t>
            </a:r>
            <a:endParaRPr lang="en-US" sz="5400" i="1" dirty="0" smtClean="0"/>
          </a:p>
          <a:p>
            <a:r>
              <a:rPr lang="en-US" sz="5400" i="1" dirty="0" smtClean="0"/>
              <a:t>Community </a:t>
            </a:r>
            <a:r>
              <a:rPr lang="en-US" sz="5400" i="1" dirty="0"/>
              <a:t>Change.</a:t>
            </a:r>
          </a:p>
        </p:txBody>
      </p:sp>
      <p:grpSp>
        <p:nvGrpSpPr>
          <p:cNvPr id="9" name="Group 8">
            <a:extLst>
              <a:ext uri="{FF2B5EF4-FFF2-40B4-BE49-F238E27FC236}">
                <a16:creationId xmlns:a16="http://schemas.microsoft.com/office/drawing/2014/main" xmlns="" id="{0D5C04AB-6A3A-4949-8631-2B24B1A33B40}"/>
              </a:ext>
            </a:extLst>
          </p:cNvPr>
          <p:cNvGrpSpPr/>
          <p:nvPr/>
        </p:nvGrpSpPr>
        <p:grpSpPr>
          <a:xfrm>
            <a:off x="12162999" y="7436945"/>
            <a:ext cx="10709489" cy="1235311"/>
            <a:chOff x="2709949" y="4226511"/>
            <a:chExt cx="4605251" cy="791323"/>
          </a:xfrm>
        </p:grpSpPr>
        <p:sp>
          <p:nvSpPr>
            <p:cNvPr id="10" name="TextBox 9">
              <a:extLst>
                <a:ext uri="{FF2B5EF4-FFF2-40B4-BE49-F238E27FC236}">
                  <a16:creationId xmlns:a16="http://schemas.microsoft.com/office/drawing/2014/main" xmlns="" id="{FD47D797-F57B-4FED-B267-6C6129B19165}"/>
                </a:ext>
              </a:extLst>
            </p:cNvPr>
            <p:cNvSpPr txBox="1"/>
            <p:nvPr/>
          </p:nvSpPr>
          <p:spPr>
            <a:xfrm>
              <a:off x="2709949" y="4426362"/>
              <a:ext cx="4605251" cy="591472"/>
            </a:xfrm>
            <a:prstGeom prst="rect">
              <a:avLst/>
            </a:prstGeom>
            <a:noFill/>
          </p:spPr>
          <p:txBody>
            <a:bodyPr wrap="square" rtlCol="0">
              <a:spAutoFit/>
            </a:bodyPr>
            <a:lstStyle/>
            <a:p>
              <a:endParaRPr lang="en-US" sz="5400" i="1" dirty="0"/>
            </a:p>
          </p:txBody>
        </p:sp>
        <p:cxnSp>
          <p:nvCxnSpPr>
            <p:cNvPr id="11" name="Straight Connector 10">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12195175" y="7931835"/>
            <a:ext cx="12192000" cy="3416320"/>
          </a:xfrm>
          <a:prstGeom prst="rect">
            <a:avLst/>
          </a:prstGeom>
        </p:spPr>
        <p:txBody>
          <a:bodyPr>
            <a:spAutoFit/>
          </a:bodyPr>
          <a:lstStyle/>
          <a:p>
            <a:r>
              <a:rPr lang="en-US" sz="5400" i="1" dirty="0"/>
              <a:t>The purpose of The Association of Junior Leagues International, Inc. is to add value to its member Leagues in their fulfillment of The Junior League Mission</a:t>
            </a:r>
          </a:p>
        </p:txBody>
      </p:sp>
    </p:spTree>
    <p:extLst>
      <p:ext uri="{BB962C8B-B14F-4D97-AF65-F5344CB8AC3E}">
        <p14:creationId xmlns:p14="http://schemas.microsoft.com/office/powerpoint/2010/main" val="1971361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ppt_x"/>
                                          </p:val>
                                        </p:tav>
                                        <p:tav tm="100000">
                                          <p:val>
                                            <p:strVal val="#ppt_x"/>
                                          </p:val>
                                        </p:tav>
                                      </p:tavLst>
                                    </p:anim>
                                    <p:anim calcmode="lin" valueType="num">
                                      <p:cBhvr additive="base">
                                        <p:cTn id="11" dur="1000" fill="hold"/>
                                        <p:tgtEl>
                                          <p:spTgt spid="3"/>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6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94C8505-AF3A-4AC2-9834-DD8BED1A1D0F}"/>
              </a:ext>
            </a:extLst>
          </p:cNvPr>
          <p:cNvSpPr/>
          <p:nvPr/>
        </p:nvSpPr>
        <p:spPr>
          <a:xfrm>
            <a:off x="4480307" y="15786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Clarity </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Exercise</a:t>
            </a:r>
            <a:endParaRPr lang="en-US" sz="4400" b="1" dirty="0" smtClean="0">
              <a:solidFill>
                <a:srgbClr val="FFFFFF"/>
              </a:solidFill>
              <a:latin typeface="+mj-lt"/>
              <a:ea typeface="Bebas Neue" charset="0"/>
              <a:cs typeface="Bebas Neue" charset="0"/>
            </a:endParaRPr>
          </a:p>
        </p:txBody>
      </p:sp>
      <p:grpSp>
        <p:nvGrpSpPr>
          <p:cNvPr id="6" name="Group 5">
            <a:extLst>
              <a:ext uri="{FF2B5EF4-FFF2-40B4-BE49-F238E27FC236}">
                <a16:creationId xmlns:a16="http://schemas.microsoft.com/office/drawing/2014/main" xmlns="" id="{0D5C04AB-6A3A-4949-8631-2B24B1A33B40}"/>
              </a:ext>
            </a:extLst>
          </p:cNvPr>
          <p:cNvGrpSpPr/>
          <p:nvPr/>
        </p:nvGrpSpPr>
        <p:grpSpPr>
          <a:xfrm>
            <a:off x="12035999" y="3296745"/>
            <a:ext cx="10709489" cy="1235311"/>
            <a:chOff x="2709949" y="4226511"/>
            <a:chExt cx="4605251" cy="791323"/>
          </a:xfrm>
        </p:grpSpPr>
        <p:sp>
          <p:nvSpPr>
            <p:cNvPr id="7" name="TextBox 6">
              <a:extLst>
                <a:ext uri="{FF2B5EF4-FFF2-40B4-BE49-F238E27FC236}">
                  <a16:creationId xmlns:a16="http://schemas.microsoft.com/office/drawing/2014/main" xmlns="" id="{FD47D797-F57B-4FED-B267-6C6129B19165}"/>
                </a:ext>
              </a:extLst>
            </p:cNvPr>
            <p:cNvSpPr txBox="1"/>
            <p:nvPr/>
          </p:nvSpPr>
          <p:spPr>
            <a:xfrm>
              <a:off x="2709949" y="4426362"/>
              <a:ext cx="4605251" cy="591472"/>
            </a:xfrm>
            <a:prstGeom prst="rect">
              <a:avLst/>
            </a:prstGeom>
            <a:noFill/>
          </p:spPr>
          <p:txBody>
            <a:bodyPr wrap="square" rtlCol="0">
              <a:spAutoFit/>
            </a:bodyPr>
            <a:lstStyle/>
            <a:p>
              <a:endParaRPr lang="en-US" sz="5400" i="1" dirty="0"/>
            </a:p>
          </p:txBody>
        </p:sp>
        <p:cxnSp>
          <p:nvCxnSpPr>
            <p:cNvPr id="8" name="Straight Connector 7">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sp>
        <p:nvSpPr>
          <p:cNvPr id="38"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
        <p:nvSpPr>
          <p:cNvPr id="2" name="Rectangle 1"/>
          <p:cNvSpPr/>
          <p:nvPr/>
        </p:nvSpPr>
        <p:spPr>
          <a:xfrm>
            <a:off x="12195175" y="3667036"/>
            <a:ext cx="12192000" cy="2031325"/>
          </a:xfrm>
          <a:prstGeom prst="rect">
            <a:avLst/>
          </a:prstGeom>
        </p:spPr>
        <p:txBody>
          <a:bodyPr>
            <a:spAutoFit/>
          </a:bodyPr>
          <a:lstStyle/>
          <a:p>
            <a:endParaRPr lang="en-US" i="1" dirty="0"/>
          </a:p>
          <a:p>
            <a:endParaRPr lang="en-US" sz="5400" i="1" dirty="0"/>
          </a:p>
          <a:p>
            <a:endParaRPr lang="en-US" sz="5400" i="1" dirty="0"/>
          </a:p>
        </p:txBody>
      </p:sp>
      <p:grpSp>
        <p:nvGrpSpPr>
          <p:cNvPr id="9" name="Group 8">
            <a:extLst>
              <a:ext uri="{FF2B5EF4-FFF2-40B4-BE49-F238E27FC236}">
                <a16:creationId xmlns:a16="http://schemas.microsoft.com/office/drawing/2014/main" xmlns="" id="{0D5C04AB-6A3A-4949-8631-2B24B1A33B40}"/>
              </a:ext>
            </a:extLst>
          </p:cNvPr>
          <p:cNvGrpSpPr/>
          <p:nvPr/>
        </p:nvGrpSpPr>
        <p:grpSpPr>
          <a:xfrm>
            <a:off x="12162999" y="7436945"/>
            <a:ext cx="10709489" cy="1235311"/>
            <a:chOff x="2709949" y="4226511"/>
            <a:chExt cx="4605251" cy="791323"/>
          </a:xfrm>
        </p:grpSpPr>
        <p:sp>
          <p:nvSpPr>
            <p:cNvPr id="10" name="TextBox 9">
              <a:extLst>
                <a:ext uri="{FF2B5EF4-FFF2-40B4-BE49-F238E27FC236}">
                  <a16:creationId xmlns:a16="http://schemas.microsoft.com/office/drawing/2014/main" xmlns="" id="{FD47D797-F57B-4FED-B267-6C6129B19165}"/>
                </a:ext>
              </a:extLst>
            </p:cNvPr>
            <p:cNvSpPr txBox="1"/>
            <p:nvPr/>
          </p:nvSpPr>
          <p:spPr>
            <a:xfrm>
              <a:off x="2709949" y="4426362"/>
              <a:ext cx="4605251" cy="591472"/>
            </a:xfrm>
            <a:prstGeom prst="rect">
              <a:avLst/>
            </a:prstGeom>
            <a:noFill/>
          </p:spPr>
          <p:txBody>
            <a:bodyPr wrap="square" rtlCol="0">
              <a:spAutoFit/>
            </a:bodyPr>
            <a:lstStyle/>
            <a:p>
              <a:endParaRPr lang="en-US" sz="5400" i="1" dirty="0"/>
            </a:p>
          </p:txBody>
        </p:sp>
        <p:cxnSp>
          <p:nvCxnSpPr>
            <p:cNvPr id="11" name="Straight Connector 10">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12195175" y="3589974"/>
            <a:ext cx="12192000" cy="923330"/>
          </a:xfrm>
          <a:prstGeom prst="rect">
            <a:avLst/>
          </a:prstGeom>
        </p:spPr>
        <p:txBody>
          <a:bodyPr>
            <a:spAutoFit/>
          </a:bodyPr>
          <a:lstStyle/>
          <a:p>
            <a:r>
              <a:rPr lang="en-US" sz="5400" i="1" dirty="0" smtClean="0"/>
              <a:t>Why Did You Join The Junior League?</a:t>
            </a:r>
            <a:endParaRPr lang="en-US" sz="5400" i="1" dirty="0"/>
          </a:p>
        </p:txBody>
      </p:sp>
      <p:sp>
        <p:nvSpPr>
          <p:cNvPr id="13" name="Rectangle 12"/>
          <p:cNvSpPr/>
          <p:nvPr/>
        </p:nvSpPr>
        <p:spPr>
          <a:xfrm>
            <a:off x="12195175" y="8350064"/>
            <a:ext cx="12192000" cy="923330"/>
          </a:xfrm>
          <a:prstGeom prst="rect">
            <a:avLst/>
          </a:prstGeom>
        </p:spPr>
        <p:txBody>
          <a:bodyPr>
            <a:spAutoFit/>
          </a:bodyPr>
          <a:lstStyle/>
          <a:p>
            <a:r>
              <a:rPr lang="en-US" sz="5400" i="1" dirty="0" smtClean="0"/>
              <a:t>Why Have You Stayed A Member?</a:t>
            </a:r>
            <a:endParaRPr lang="en-US" sz="5400" i="1" dirty="0"/>
          </a:p>
        </p:txBody>
      </p:sp>
    </p:spTree>
    <p:extLst>
      <p:ext uri="{BB962C8B-B14F-4D97-AF65-F5344CB8AC3E}">
        <p14:creationId xmlns:p14="http://schemas.microsoft.com/office/powerpoint/2010/main" val="1854085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ppt_x"/>
                                          </p:val>
                                        </p:tav>
                                        <p:tav tm="100000">
                                          <p:val>
                                            <p:strVal val="#ppt_x"/>
                                          </p:val>
                                        </p:tav>
                                      </p:tavLst>
                                    </p:anim>
                                    <p:anim calcmode="lin" valueType="num">
                                      <p:cBhvr additive="base">
                                        <p:cTn id="11" dur="1000" fill="hold"/>
                                        <p:tgtEl>
                                          <p:spTgt spid="3"/>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6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94C8505-AF3A-4AC2-9834-DD8BED1A1D0F}"/>
              </a:ext>
            </a:extLst>
          </p:cNvPr>
          <p:cNvSpPr/>
          <p:nvPr/>
        </p:nvSpPr>
        <p:spPr>
          <a:xfrm>
            <a:off x="4480307" y="15786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CREATING</a:t>
            </a:r>
          </a:p>
          <a:p>
            <a:pPr algn="ctr" eaLnBrk="1" latinLnBrk="1" hangingPunct="1"/>
            <a:endParaRPr lang="en-US" sz="4400" b="1" dirty="0" smtClean="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A</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WHY </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STATEMENT</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SIMON </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SINEK</a:t>
            </a:r>
            <a:endParaRPr lang="en-US" sz="4400" b="1" dirty="0" smtClean="0">
              <a:solidFill>
                <a:srgbClr val="FFFFFF"/>
              </a:solidFill>
              <a:latin typeface="+mj-lt"/>
              <a:ea typeface="Bebas Neue" charset="0"/>
              <a:cs typeface="Bebas Neue" charset="0"/>
            </a:endParaRPr>
          </a:p>
        </p:txBody>
      </p:sp>
      <p:grpSp>
        <p:nvGrpSpPr>
          <p:cNvPr id="6" name="Group 5">
            <a:extLst>
              <a:ext uri="{FF2B5EF4-FFF2-40B4-BE49-F238E27FC236}">
                <a16:creationId xmlns:a16="http://schemas.microsoft.com/office/drawing/2014/main" xmlns="" id="{0D5C04AB-6A3A-4949-8631-2B24B1A33B40}"/>
              </a:ext>
            </a:extLst>
          </p:cNvPr>
          <p:cNvGrpSpPr/>
          <p:nvPr/>
        </p:nvGrpSpPr>
        <p:grpSpPr>
          <a:xfrm>
            <a:off x="12129033" y="3296745"/>
            <a:ext cx="10709489" cy="1235311"/>
            <a:chOff x="2709949" y="4226511"/>
            <a:chExt cx="4605251" cy="791323"/>
          </a:xfrm>
        </p:grpSpPr>
        <p:sp>
          <p:nvSpPr>
            <p:cNvPr id="7" name="TextBox 6">
              <a:extLst>
                <a:ext uri="{FF2B5EF4-FFF2-40B4-BE49-F238E27FC236}">
                  <a16:creationId xmlns:a16="http://schemas.microsoft.com/office/drawing/2014/main" xmlns="" id="{FD47D797-F57B-4FED-B267-6C6129B19165}"/>
                </a:ext>
              </a:extLst>
            </p:cNvPr>
            <p:cNvSpPr txBox="1"/>
            <p:nvPr/>
          </p:nvSpPr>
          <p:spPr>
            <a:xfrm>
              <a:off x="2709949" y="4426362"/>
              <a:ext cx="4605251" cy="591472"/>
            </a:xfrm>
            <a:prstGeom prst="rect">
              <a:avLst/>
            </a:prstGeom>
            <a:noFill/>
          </p:spPr>
          <p:txBody>
            <a:bodyPr wrap="square" rtlCol="0">
              <a:spAutoFit/>
            </a:bodyPr>
            <a:lstStyle/>
            <a:p>
              <a:endParaRPr lang="en-US" sz="5400" i="1" dirty="0"/>
            </a:p>
          </p:txBody>
        </p:sp>
        <p:cxnSp>
          <p:nvCxnSpPr>
            <p:cNvPr id="8" name="Straight Connector 7">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sp>
        <p:nvSpPr>
          <p:cNvPr id="38"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
        <p:nvSpPr>
          <p:cNvPr id="2" name="Rectangle 1"/>
          <p:cNvSpPr/>
          <p:nvPr/>
        </p:nvSpPr>
        <p:spPr>
          <a:xfrm>
            <a:off x="12195175" y="3667036"/>
            <a:ext cx="12192000" cy="2031325"/>
          </a:xfrm>
          <a:prstGeom prst="rect">
            <a:avLst/>
          </a:prstGeom>
        </p:spPr>
        <p:txBody>
          <a:bodyPr>
            <a:spAutoFit/>
          </a:bodyPr>
          <a:lstStyle/>
          <a:p>
            <a:endParaRPr lang="en-US" i="1" dirty="0"/>
          </a:p>
          <a:p>
            <a:endParaRPr lang="en-US" sz="5400" i="1" dirty="0"/>
          </a:p>
          <a:p>
            <a:endParaRPr lang="en-US" sz="5400" i="1" dirty="0"/>
          </a:p>
        </p:txBody>
      </p:sp>
      <p:sp>
        <p:nvSpPr>
          <p:cNvPr id="5" name="Rectangle 4"/>
          <p:cNvSpPr/>
          <p:nvPr/>
        </p:nvSpPr>
        <p:spPr>
          <a:xfrm>
            <a:off x="12195175" y="3589974"/>
            <a:ext cx="12192000" cy="923330"/>
          </a:xfrm>
          <a:prstGeom prst="rect">
            <a:avLst/>
          </a:prstGeom>
        </p:spPr>
        <p:txBody>
          <a:bodyPr>
            <a:spAutoFit/>
          </a:bodyPr>
          <a:lstStyle/>
          <a:p>
            <a:r>
              <a:rPr lang="en-US" sz="5400" i="1" dirty="0" smtClean="0"/>
              <a:t>Simple and clear</a:t>
            </a:r>
            <a:endParaRPr lang="en-US" sz="5400" i="1" dirty="0"/>
          </a:p>
        </p:txBody>
      </p:sp>
      <p:grpSp>
        <p:nvGrpSpPr>
          <p:cNvPr id="18" name="Group 17">
            <a:extLst>
              <a:ext uri="{FF2B5EF4-FFF2-40B4-BE49-F238E27FC236}">
                <a16:creationId xmlns:a16="http://schemas.microsoft.com/office/drawing/2014/main" xmlns="" id="{0D5C04AB-6A3A-4949-8631-2B24B1A33B40}"/>
              </a:ext>
            </a:extLst>
          </p:cNvPr>
          <p:cNvGrpSpPr/>
          <p:nvPr/>
        </p:nvGrpSpPr>
        <p:grpSpPr>
          <a:xfrm>
            <a:off x="12064589" y="5462787"/>
            <a:ext cx="10709489" cy="1235311"/>
            <a:chOff x="2709949" y="4226511"/>
            <a:chExt cx="4605251" cy="791323"/>
          </a:xfrm>
        </p:grpSpPr>
        <p:sp>
          <p:nvSpPr>
            <p:cNvPr id="19" name="TextBox 18">
              <a:extLst>
                <a:ext uri="{FF2B5EF4-FFF2-40B4-BE49-F238E27FC236}">
                  <a16:creationId xmlns:a16="http://schemas.microsoft.com/office/drawing/2014/main" xmlns="" id="{FD47D797-F57B-4FED-B267-6C6129B19165}"/>
                </a:ext>
              </a:extLst>
            </p:cNvPr>
            <p:cNvSpPr txBox="1"/>
            <p:nvPr/>
          </p:nvSpPr>
          <p:spPr>
            <a:xfrm>
              <a:off x="2709949" y="4426362"/>
              <a:ext cx="4605251" cy="591472"/>
            </a:xfrm>
            <a:prstGeom prst="rect">
              <a:avLst/>
            </a:prstGeom>
            <a:noFill/>
          </p:spPr>
          <p:txBody>
            <a:bodyPr wrap="square" rtlCol="0">
              <a:spAutoFit/>
            </a:bodyPr>
            <a:lstStyle/>
            <a:p>
              <a:r>
                <a:rPr lang="en-US" sz="5400" i="1" dirty="0" smtClean="0"/>
                <a:t>Actionable</a:t>
              </a:r>
              <a:endParaRPr lang="en-US" sz="5400" i="1" dirty="0"/>
            </a:p>
          </p:txBody>
        </p:sp>
        <p:cxnSp>
          <p:nvCxnSpPr>
            <p:cNvPr id="20" name="Straight Connector 19">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xmlns="" id="{0D5C04AB-6A3A-4949-8631-2B24B1A33B40}"/>
              </a:ext>
            </a:extLst>
          </p:cNvPr>
          <p:cNvGrpSpPr/>
          <p:nvPr/>
        </p:nvGrpSpPr>
        <p:grpSpPr>
          <a:xfrm>
            <a:off x="11971656" y="7569366"/>
            <a:ext cx="10709489" cy="1235311"/>
            <a:chOff x="2709949" y="4226511"/>
            <a:chExt cx="4605251" cy="791323"/>
          </a:xfrm>
        </p:grpSpPr>
        <p:sp>
          <p:nvSpPr>
            <p:cNvPr id="22" name="TextBox 21">
              <a:extLst>
                <a:ext uri="{FF2B5EF4-FFF2-40B4-BE49-F238E27FC236}">
                  <a16:creationId xmlns:a16="http://schemas.microsoft.com/office/drawing/2014/main" xmlns="" id="{FD47D797-F57B-4FED-B267-6C6129B19165}"/>
                </a:ext>
              </a:extLst>
            </p:cNvPr>
            <p:cNvSpPr txBox="1"/>
            <p:nvPr/>
          </p:nvSpPr>
          <p:spPr>
            <a:xfrm>
              <a:off x="2709949" y="4426362"/>
              <a:ext cx="4605251" cy="591472"/>
            </a:xfrm>
            <a:prstGeom prst="rect">
              <a:avLst/>
            </a:prstGeom>
            <a:noFill/>
          </p:spPr>
          <p:txBody>
            <a:bodyPr wrap="square" rtlCol="0">
              <a:spAutoFit/>
            </a:bodyPr>
            <a:lstStyle/>
            <a:p>
              <a:r>
                <a:rPr lang="en-US" sz="5400" i="1" dirty="0" smtClean="0"/>
                <a:t>How You Contribute To Others</a:t>
              </a:r>
              <a:endParaRPr lang="en-US" sz="5400" i="1" dirty="0"/>
            </a:p>
          </p:txBody>
        </p:sp>
        <p:cxnSp>
          <p:nvCxnSpPr>
            <p:cNvPr id="23" name="Straight Connector 22">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xmlns="" id="{0D5C04AB-6A3A-4949-8631-2B24B1A33B40}"/>
              </a:ext>
            </a:extLst>
          </p:cNvPr>
          <p:cNvGrpSpPr/>
          <p:nvPr/>
        </p:nvGrpSpPr>
        <p:grpSpPr>
          <a:xfrm>
            <a:off x="11938190" y="10045199"/>
            <a:ext cx="10709489" cy="1235311"/>
            <a:chOff x="2709949" y="4226511"/>
            <a:chExt cx="4605251" cy="791323"/>
          </a:xfrm>
        </p:grpSpPr>
        <p:sp>
          <p:nvSpPr>
            <p:cNvPr id="25" name="TextBox 24">
              <a:extLst>
                <a:ext uri="{FF2B5EF4-FFF2-40B4-BE49-F238E27FC236}">
                  <a16:creationId xmlns:a16="http://schemas.microsoft.com/office/drawing/2014/main" xmlns="" id="{FD47D797-F57B-4FED-B267-6C6129B19165}"/>
                </a:ext>
              </a:extLst>
            </p:cNvPr>
            <p:cNvSpPr txBox="1"/>
            <p:nvPr/>
          </p:nvSpPr>
          <p:spPr>
            <a:xfrm>
              <a:off x="2709949" y="4426362"/>
              <a:ext cx="4605251" cy="591472"/>
            </a:xfrm>
            <a:prstGeom prst="rect">
              <a:avLst/>
            </a:prstGeom>
            <a:noFill/>
          </p:spPr>
          <p:txBody>
            <a:bodyPr wrap="square" rtlCol="0">
              <a:spAutoFit/>
            </a:bodyPr>
            <a:lstStyle/>
            <a:p>
              <a:r>
                <a:rPr lang="en-US" sz="5400" i="1" dirty="0" smtClean="0"/>
                <a:t>Feels Natural To You</a:t>
              </a:r>
              <a:endParaRPr lang="en-US" sz="5400" i="1" dirty="0"/>
            </a:p>
          </p:txBody>
        </p:sp>
        <p:cxnSp>
          <p:nvCxnSpPr>
            <p:cNvPr id="26" name="Straight Connector 25">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7700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ppt_x"/>
                                          </p:val>
                                        </p:tav>
                                        <p:tav tm="100000">
                                          <p:val>
                                            <p:strVal val="#ppt_x"/>
                                          </p:val>
                                        </p:tav>
                                      </p:tavLst>
                                    </p:anim>
                                    <p:anim calcmode="lin" valueType="num">
                                      <p:cBhvr additive="base">
                                        <p:cTn id="11" dur="1000" fill="hold"/>
                                        <p:tgtEl>
                                          <p:spTgt spid="3"/>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6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300"/>
                                        <p:tgtEl>
                                          <p:spTgt spid="18"/>
                                        </p:tgtEl>
                                      </p:cBhvr>
                                    </p:animEffect>
                                  </p:childTnLst>
                                </p:cTn>
                              </p:par>
                              <p:par>
                                <p:cTn id="15" presetID="10" presetClass="entr" presetSubtype="0" fill="hold" nodeType="withEffect">
                                  <p:stCondLst>
                                    <p:cond delay="6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300"/>
                                        <p:tgtEl>
                                          <p:spTgt spid="21"/>
                                        </p:tgtEl>
                                      </p:cBhvr>
                                    </p:animEffect>
                                  </p:childTnLst>
                                </p:cTn>
                              </p:par>
                              <p:par>
                                <p:cTn id="18" presetID="10" presetClass="entr" presetSubtype="0" fill="hold" nodeType="withEffect">
                                  <p:stCondLst>
                                    <p:cond delay="6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p:cNvSpPr/>
          <p:nvPr/>
        </p:nvSpPr>
        <p:spPr>
          <a:xfrm>
            <a:off x="316299" y="304111"/>
            <a:ext cx="2883507" cy="502997"/>
          </a:xfrm>
          <a:prstGeom prst="rect">
            <a:avLst/>
          </a:prstGeom>
          <a:blipFill>
            <a:blip r:embed="rId2" cstate="print"/>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xmlns="" id="{E94C8505-AF3A-4AC2-9834-DD8BED1A1D0F}"/>
              </a:ext>
            </a:extLst>
          </p:cNvPr>
          <p:cNvSpPr/>
          <p:nvPr/>
        </p:nvSpPr>
        <p:spPr>
          <a:xfrm>
            <a:off x="3612932" y="1919417"/>
            <a:ext cx="17142110" cy="1488285"/>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To ______ So That_________</a:t>
            </a:r>
          </a:p>
        </p:txBody>
      </p:sp>
      <p:sp>
        <p:nvSpPr>
          <p:cNvPr id="6" name="TextBox 5"/>
          <p:cNvSpPr txBox="1"/>
          <p:nvPr/>
        </p:nvSpPr>
        <p:spPr>
          <a:xfrm>
            <a:off x="3774941" y="4092749"/>
            <a:ext cx="16934313" cy="1754327"/>
          </a:xfrm>
          <a:prstGeom prst="rect">
            <a:avLst/>
          </a:prstGeom>
          <a:noFill/>
        </p:spPr>
        <p:txBody>
          <a:bodyPr wrap="square" rtlCol="0">
            <a:spAutoFit/>
          </a:bodyPr>
          <a:lstStyle/>
          <a:p>
            <a:r>
              <a:rPr lang="en-US" sz="5400" dirty="0" smtClean="0"/>
              <a:t>To inspire people to do things that inspire them so that, together we can change the world  - Simon </a:t>
            </a:r>
            <a:r>
              <a:rPr lang="en-US" sz="5400" dirty="0" err="1" smtClean="0"/>
              <a:t>Sinek</a:t>
            </a:r>
            <a:endParaRPr lang="en-US" sz="5400" dirty="0"/>
          </a:p>
        </p:txBody>
      </p:sp>
      <p:sp>
        <p:nvSpPr>
          <p:cNvPr id="7" name="TextBox 6"/>
          <p:cNvSpPr txBox="1"/>
          <p:nvPr/>
        </p:nvSpPr>
        <p:spPr>
          <a:xfrm>
            <a:off x="3821502" y="6609063"/>
            <a:ext cx="16934313" cy="2585323"/>
          </a:xfrm>
          <a:prstGeom prst="rect">
            <a:avLst/>
          </a:prstGeom>
          <a:noFill/>
        </p:spPr>
        <p:txBody>
          <a:bodyPr wrap="square" rtlCol="0">
            <a:spAutoFit/>
          </a:bodyPr>
          <a:lstStyle/>
          <a:p>
            <a:r>
              <a:rPr lang="en-US" sz="5400" dirty="0" smtClean="0"/>
              <a:t>To support new mothers to integrate work and motherhood so that they remain engaged and aspire to leadership in their industries </a:t>
            </a:r>
            <a:r>
              <a:rPr lang="mr-IN" sz="5400" dirty="0" smtClean="0"/>
              <a:t>–</a:t>
            </a:r>
            <a:r>
              <a:rPr lang="en-US" sz="5400" dirty="0" smtClean="0"/>
              <a:t> Mary Beth Ferrante</a:t>
            </a:r>
            <a:endParaRPr lang="en-US" sz="5400" dirty="0"/>
          </a:p>
        </p:txBody>
      </p:sp>
      <p:sp>
        <p:nvSpPr>
          <p:cNvPr id="8" name="Rounded Rectangle 7"/>
          <p:cNvSpPr/>
          <p:nvPr/>
        </p:nvSpPr>
        <p:spPr>
          <a:xfrm>
            <a:off x="2486295" y="4284278"/>
            <a:ext cx="1157458" cy="1157458"/>
          </a:xfrm>
          <a:prstGeom prst="round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latinLnBrk="1"/>
            <a:endParaRPr lang="en-US" sz="4400" b="1" dirty="0">
              <a:solidFill>
                <a:srgbClr val="FFFFFF"/>
              </a:solidFill>
              <a:latin typeface="+mj-lt"/>
              <a:ea typeface="Bebas Neue" charset="0"/>
              <a:cs typeface="Bebas Neue" charset="0"/>
            </a:endParaRPr>
          </a:p>
        </p:txBody>
      </p:sp>
      <p:sp>
        <p:nvSpPr>
          <p:cNvPr id="9" name="Rounded Rectangle 8"/>
          <p:cNvSpPr/>
          <p:nvPr/>
        </p:nvSpPr>
        <p:spPr>
          <a:xfrm>
            <a:off x="2462295" y="6694746"/>
            <a:ext cx="1157458" cy="1157458"/>
          </a:xfrm>
          <a:prstGeom prst="round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latinLnBrk="1"/>
            <a:endParaRPr lang="en-US" sz="4400" b="1" dirty="0">
              <a:solidFill>
                <a:srgbClr val="FFFFFF"/>
              </a:solidFill>
              <a:latin typeface="+mj-lt"/>
              <a:ea typeface="Bebas Neue" charset="0"/>
              <a:cs typeface="Bebas Neue" charset="0"/>
            </a:endParaRPr>
          </a:p>
        </p:txBody>
      </p:sp>
      <p:sp>
        <p:nvSpPr>
          <p:cNvPr id="10" name="Rounded Rectangle 9"/>
          <p:cNvSpPr/>
          <p:nvPr/>
        </p:nvSpPr>
        <p:spPr>
          <a:xfrm>
            <a:off x="2473577" y="9669732"/>
            <a:ext cx="1157458" cy="1157458"/>
          </a:xfrm>
          <a:prstGeom prst="round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latinLnBrk="1"/>
            <a:endParaRPr lang="en-US" sz="4400" b="1" dirty="0">
              <a:solidFill>
                <a:srgbClr val="FFFFFF"/>
              </a:solidFill>
              <a:latin typeface="+mj-lt"/>
              <a:ea typeface="Bebas Neue" charset="0"/>
              <a:cs typeface="Bebas Neue" charset="0"/>
            </a:endParaRPr>
          </a:p>
        </p:txBody>
      </p:sp>
      <p:sp>
        <p:nvSpPr>
          <p:cNvPr id="11" name="TextBox 10"/>
          <p:cNvSpPr txBox="1"/>
          <p:nvPr/>
        </p:nvSpPr>
        <p:spPr>
          <a:xfrm>
            <a:off x="3903343" y="9654613"/>
            <a:ext cx="16934313" cy="1754327"/>
          </a:xfrm>
          <a:prstGeom prst="rect">
            <a:avLst/>
          </a:prstGeom>
          <a:noFill/>
        </p:spPr>
        <p:txBody>
          <a:bodyPr wrap="square" rtlCol="0">
            <a:spAutoFit/>
          </a:bodyPr>
          <a:lstStyle/>
          <a:p>
            <a:r>
              <a:rPr lang="en-US" sz="5400" dirty="0" smtClean="0"/>
              <a:t>To connect inspiring women leaders so that we can build solutions to challenges in our community </a:t>
            </a:r>
            <a:r>
              <a:rPr lang="mr-IN" sz="5400" dirty="0" smtClean="0"/>
              <a:t>–</a:t>
            </a:r>
            <a:r>
              <a:rPr lang="en-US" sz="5400" dirty="0" smtClean="0"/>
              <a:t> My JL WHY</a:t>
            </a:r>
            <a:endParaRPr lang="en-US" sz="5400" dirty="0"/>
          </a:p>
        </p:txBody>
      </p:sp>
    </p:spTree>
    <p:extLst>
      <p:ext uri="{BB962C8B-B14F-4D97-AF65-F5344CB8AC3E}">
        <p14:creationId xmlns:p14="http://schemas.microsoft.com/office/powerpoint/2010/main" val="2505544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4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
                                        <p:tgtEl>
                                          <p:spTgt spid="8"/>
                                        </p:tgtEl>
                                      </p:cBhvr>
                                    </p:animEffect>
                                  </p:childTnLst>
                                </p:cTn>
                              </p:par>
                              <p:par>
                                <p:cTn id="12" presetID="10" presetClass="entr" presetSubtype="0" fill="hold" grpId="0" nodeType="withEffect">
                                  <p:stCondLst>
                                    <p:cond delay="4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00"/>
                                        <p:tgtEl>
                                          <p:spTgt spid="9"/>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p:cNvSpPr/>
          <p:nvPr/>
        </p:nvSpPr>
        <p:spPr>
          <a:xfrm>
            <a:off x="316299" y="304111"/>
            <a:ext cx="2883507" cy="502997"/>
          </a:xfrm>
          <a:prstGeom prst="rect">
            <a:avLst/>
          </a:prstGeom>
          <a:blipFill>
            <a:blip r:embed="rId2" cstate="print"/>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xmlns="" id="{E94C8505-AF3A-4AC2-9834-DD8BED1A1D0F}"/>
              </a:ext>
            </a:extLst>
          </p:cNvPr>
          <p:cNvSpPr/>
          <p:nvPr/>
        </p:nvSpPr>
        <p:spPr>
          <a:xfrm>
            <a:off x="3622532" y="4424462"/>
            <a:ext cx="17142110" cy="1488285"/>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To ______ So That_________</a:t>
            </a:r>
          </a:p>
        </p:txBody>
      </p:sp>
    </p:spTree>
    <p:extLst>
      <p:ext uri="{BB962C8B-B14F-4D97-AF65-F5344CB8AC3E}">
        <p14:creationId xmlns:p14="http://schemas.microsoft.com/office/powerpoint/2010/main" val="3452711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94C8505-AF3A-4AC2-9834-DD8BED1A1D0F}"/>
              </a:ext>
            </a:extLst>
          </p:cNvPr>
          <p:cNvSpPr/>
          <p:nvPr/>
        </p:nvSpPr>
        <p:spPr>
          <a:xfrm>
            <a:off x="4480307" y="15786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Combining </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Storytelling</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&amp;</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WHY</a:t>
            </a:r>
            <a:endParaRPr lang="en-US" sz="4400" b="1" dirty="0" smtClean="0">
              <a:solidFill>
                <a:srgbClr val="FFFFFF"/>
              </a:solidFill>
              <a:latin typeface="+mj-lt"/>
              <a:ea typeface="Bebas Neue" charset="0"/>
              <a:cs typeface="Bebas Neue" charset="0"/>
            </a:endParaRPr>
          </a:p>
        </p:txBody>
      </p:sp>
      <p:sp>
        <p:nvSpPr>
          <p:cNvPr id="38"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
        <p:nvSpPr>
          <p:cNvPr id="2" name="Rectangle 1"/>
          <p:cNvSpPr/>
          <p:nvPr/>
        </p:nvSpPr>
        <p:spPr>
          <a:xfrm>
            <a:off x="12195175" y="3667036"/>
            <a:ext cx="12192000" cy="2031325"/>
          </a:xfrm>
          <a:prstGeom prst="rect">
            <a:avLst/>
          </a:prstGeom>
        </p:spPr>
        <p:txBody>
          <a:bodyPr>
            <a:spAutoFit/>
          </a:bodyPr>
          <a:lstStyle/>
          <a:p>
            <a:endParaRPr lang="en-US" i="1" dirty="0"/>
          </a:p>
          <a:p>
            <a:endParaRPr lang="en-US" sz="5400" i="1" dirty="0"/>
          </a:p>
          <a:p>
            <a:endParaRPr lang="en-US" sz="5400" i="1" dirty="0"/>
          </a:p>
        </p:txBody>
      </p:sp>
      <p:sp>
        <p:nvSpPr>
          <p:cNvPr id="5" name="Rectangle 4"/>
          <p:cNvSpPr/>
          <p:nvPr/>
        </p:nvSpPr>
        <p:spPr>
          <a:xfrm>
            <a:off x="12195175" y="3589974"/>
            <a:ext cx="12192000" cy="5078313"/>
          </a:xfrm>
          <a:prstGeom prst="rect">
            <a:avLst/>
          </a:prstGeom>
        </p:spPr>
        <p:txBody>
          <a:bodyPr>
            <a:spAutoFit/>
          </a:bodyPr>
          <a:lstStyle/>
          <a:p>
            <a:r>
              <a:rPr lang="en-US" sz="5400" i="1" dirty="0" smtClean="0"/>
              <a:t>Know Your Audience</a:t>
            </a:r>
          </a:p>
          <a:p>
            <a:endParaRPr lang="en-US" sz="5400" i="1" dirty="0"/>
          </a:p>
          <a:p>
            <a:r>
              <a:rPr lang="en-US" sz="5400" i="1" dirty="0" smtClean="0"/>
              <a:t>Know Your Why</a:t>
            </a:r>
          </a:p>
          <a:p>
            <a:endParaRPr lang="en-US" sz="5400" i="1" dirty="0"/>
          </a:p>
          <a:p>
            <a:r>
              <a:rPr lang="en-US" sz="5400" i="1" dirty="0" smtClean="0"/>
              <a:t>Know / </a:t>
            </a:r>
            <a:r>
              <a:rPr lang="en-US" sz="5400" i="1" dirty="0" smtClean="0"/>
              <a:t>Listen to Understand Their </a:t>
            </a:r>
          </a:p>
          <a:p>
            <a:r>
              <a:rPr lang="en-US" sz="5400" i="1" dirty="0" smtClean="0"/>
              <a:t>WHY</a:t>
            </a:r>
            <a:endParaRPr lang="en-US" sz="5400" i="1" dirty="0"/>
          </a:p>
        </p:txBody>
      </p:sp>
    </p:spTree>
    <p:extLst>
      <p:ext uri="{BB962C8B-B14F-4D97-AF65-F5344CB8AC3E}">
        <p14:creationId xmlns:p14="http://schemas.microsoft.com/office/powerpoint/2010/main" val="580469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79785B3F-4B7D-4215-A2D6-EF59491606AC}"/>
              </a:ext>
            </a:extLst>
          </p:cNvPr>
          <p:cNvSpPr/>
          <p:nvPr/>
        </p:nvSpPr>
        <p:spPr>
          <a:xfrm>
            <a:off x="9904289" y="4568702"/>
            <a:ext cx="4578597" cy="45785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tial Circle 19">
            <a:extLst>
              <a:ext uri="{FF2B5EF4-FFF2-40B4-BE49-F238E27FC236}">
                <a16:creationId xmlns:a16="http://schemas.microsoft.com/office/drawing/2014/main" xmlns="" id="{7664F0A8-07A6-45A8-B893-EBE41A8E8F1A}"/>
              </a:ext>
            </a:extLst>
          </p:cNvPr>
          <p:cNvSpPr>
            <a:spLocks noChangeAspect="1"/>
          </p:cNvSpPr>
          <p:nvPr/>
        </p:nvSpPr>
        <p:spPr>
          <a:xfrm>
            <a:off x="7284434" y="1948847"/>
            <a:ext cx="9818307" cy="9818307"/>
          </a:xfrm>
          <a:prstGeom prst="pie">
            <a:avLst>
              <a:gd name="adj1" fmla="val 1779985"/>
              <a:gd name="adj2" fmla="val 54235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Partial Circle 18">
            <a:extLst>
              <a:ext uri="{FF2B5EF4-FFF2-40B4-BE49-F238E27FC236}">
                <a16:creationId xmlns:a16="http://schemas.microsoft.com/office/drawing/2014/main" xmlns="" id="{B4976954-3898-4061-AE1D-97D4833F291E}"/>
              </a:ext>
            </a:extLst>
          </p:cNvPr>
          <p:cNvSpPr>
            <a:spLocks noChangeAspect="1"/>
          </p:cNvSpPr>
          <p:nvPr/>
        </p:nvSpPr>
        <p:spPr>
          <a:xfrm>
            <a:off x="7284434" y="1948847"/>
            <a:ext cx="9818307" cy="9818307"/>
          </a:xfrm>
          <a:prstGeom prst="pie">
            <a:avLst>
              <a:gd name="adj1" fmla="val 19763735"/>
              <a:gd name="adj2" fmla="val 17961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artial Circle 20">
            <a:extLst>
              <a:ext uri="{FF2B5EF4-FFF2-40B4-BE49-F238E27FC236}">
                <a16:creationId xmlns:a16="http://schemas.microsoft.com/office/drawing/2014/main" xmlns="" id="{47C00666-3409-4C53-956B-1D004DBD2D26}"/>
              </a:ext>
            </a:extLst>
          </p:cNvPr>
          <p:cNvSpPr>
            <a:spLocks noChangeAspect="1"/>
          </p:cNvSpPr>
          <p:nvPr/>
        </p:nvSpPr>
        <p:spPr>
          <a:xfrm>
            <a:off x="7284434" y="1948847"/>
            <a:ext cx="9818307" cy="9818307"/>
          </a:xfrm>
          <a:prstGeom prst="pie">
            <a:avLst>
              <a:gd name="adj1" fmla="val 5348895"/>
              <a:gd name="adj2" fmla="val 90179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5" name="Group 44">
            <a:extLst>
              <a:ext uri="{FF2B5EF4-FFF2-40B4-BE49-F238E27FC236}">
                <a16:creationId xmlns:a16="http://schemas.microsoft.com/office/drawing/2014/main" xmlns="" id="{DCD9835F-7041-46DC-9504-F768C06B1C9F}"/>
              </a:ext>
            </a:extLst>
          </p:cNvPr>
          <p:cNvGrpSpPr/>
          <p:nvPr/>
        </p:nvGrpSpPr>
        <p:grpSpPr>
          <a:xfrm>
            <a:off x="7284434" y="1948847"/>
            <a:ext cx="9818307" cy="9818307"/>
            <a:chOff x="7284434" y="1948847"/>
            <a:chExt cx="9818307" cy="9818307"/>
          </a:xfrm>
        </p:grpSpPr>
        <p:sp>
          <p:nvSpPr>
            <p:cNvPr id="15" name="Partial Circle 14">
              <a:extLst>
                <a:ext uri="{FF2B5EF4-FFF2-40B4-BE49-F238E27FC236}">
                  <a16:creationId xmlns:a16="http://schemas.microsoft.com/office/drawing/2014/main" xmlns="" id="{0B65087F-8298-4D1A-B148-2E7E892DEB0F}"/>
                </a:ext>
              </a:extLst>
            </p:cNvPr>
            <p:cNvSpPr>
              <a:spLocks noChangeAspect="1"/>
            </p:cNvSpPr>
            <p:nvPr/>
          </p:nvSpPr>
          <p:spPr>
            <a:xfrm>
              <a:off x="7284434" y="1948847"/>
              <a:ext cx="9818307" cy="9818307"/>
            </a:xfrm>
            <a:prstGeom prst="pie">
              <a:avLst>
                <a:gd name="adj1" fmla="val 9010219"/>
                <a:gd name="adj2" fmla="val 1257838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xmlns="" id="{F50F9882-7BD8-499E-AFD3-F9E78F4D4E3D}"/>
                </a:ext>
              </a:extLst>
            </p:cNvPr>
            <p:cNvSpPr txBox="1"/>
            <p:nvPr/>
          </p:nvSpPr>
          <p:spPr>
            <a:xfrm>
              <a:off x="7951480" y="5331407"/>
              <a:ext cx="1063113" cy="1015663"/>
            </a:xfrm>
            <a:prstGeom prst="rect">
              <a:avLst/>
            </a:prstGeom>
            <a:noFill/>
          </p:spPr>
          <p:txBody>
            <a:bodyPr wrap="none" rtlCol="0" anchor="ctr">
              <a:spAutoFit/>
            </a:bodyPr>
            <a:lstStyle/>
            <a:p>
              <a:pPr algn="ctr"/>
              <a:r>
                <a:rPr lang="en-US" sz="6000">
                  <a:solidFill>
                    <a:schemeClr val="tx1">
                      <a:alpha val="32000"/>
                    </a:schemeClr>
                  </a:solidFill>
                  <a:latin typeface="Open Sans Bold" panose="020B0806030504020204" pitchFamily="34" charset="0"/>
                  <a:ea typeface="Open Sans Bold" panose="020B0806030504020204" pitchFamily="34" charset="0"/>
                  <a:cs typeface="Open Sans Bold" panose="020B0806030504020204" pitchFamily="34" charset="0"/>
                </a:rPr>
                <a:t>05</a:t>
              </a:r>
            </a:p>
          </p:txBody>
        </p:sp>
        <p:sp>
          <p:nvSpPr>
            <p:cNvPr id="33" name="Rectangle 32">
              <a:extLst>
                <a:ext uri="{FF2B5EF4-FFF2-40B4-BE49-F238E27FC236}">
                  <a16:creationId xmlns:a16="http://schemas.microsoft.com/office/drawing/2014/main" xmlns="" id="{48AFD6AC-0D40-465E-B403-0909BE8D7F66}"/>
                </a:ext>
              </a:extLst>
            </p:cNvPr>
            <p:cNvSpPr/>
            <p:nvPr/>
          </p:nvSpPr>
          <p:spPr>
            <a:xfrm>
              <a:off x="8083006" y="6869312"/>
              <a:ext cx="1031051" cy="1107996"/>
            </a:xfrm>
            <a:prstGeom prst="rect">
              <a:avLst/>
            </a:prstGeom>
          </p:spPr>
          <p:txBody>
            <a:bodyPr wrap="none">
              <a:spAutoFit/>
            </a:bodyPr>
            <a:lstStyle/>
            <a:p>
              <a:r>
                <a:rPr lang="en-US" sz="6600">
                  <a:solidFill>
                    <a:srgbClr val="FFFFFF"/>
                  </a:solidFill>
                  <a:latin typeface="dt-commerce-02" panose="02000509000000000000" pitchFamily="49" charset="0"/>
                </a:rPr>
                <a:t>P</a:t>
              </a:r>
              <a:endParaRPr lang="en-US" sz="6600">
                <a:solidFill>
                  <a:srgbClr val="FFFFFF"/>
                </a:solidFill>
              </a:endParaRPr>
            </a:p>
          </p:txBody>
        </p:sp>
      </p:grpSp>
      <p:sp>
        <p:nvSpPr>
          <p:cNvPr id="16" name="Partial Circle 15">
            <a:extLst>
              <a:ext uri="{FF2B5EF4-FFF2-40B4-BE49-F238E27FC236}">
                <a16:creationId xmlns:a16="http://schemas.microsoft.com/office/drawing/2014/main" xmlns="" id="{580899BA-1835-4AB3-9A1A-A2190F6C2DC3}"/>
              </a:ext>
            </a:extLst>
          </p:cNvPr>
          <p:cNvSpPr>
            <a:spLocks noChangeAspect="1"/>
          </p:cNvSpPr>
          <p:nvPr/>
        </p:nvSpPr>
        <p:spPr>
          <a:xfrm>
            <a:off x="7284434" y="1948847"/>
            <a:ext cx="9818307" cy="9818307"/>
          </a:xfrm>
          <a:prstGeom prst="pie">
            <a:avLst>
              <a:gd name="adj1" fmla="val 12576914"/>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artial Circle 16">
            <a:extLst>
              <a:ext uri="{FF2B5EF4-FFF2-40B4-BE49-F238E27FC236}">
                <a16:creationId xmlns:a16="http://schemas.microsoft.com/office/drawing/2014/main" xmlns="" id="{A7BA01AA-47A6-45F7-8AF2-07DD6389A32C}"/>
              </a:ext>
            </a:extLst>
          </p:cNvPr>
          <p:cNvSpPr>
            <a:spLocks noChangeAspect="1"/>
          </p:cNvSpPr>
          <p:nvPr/>
        </p:nvSpPr>
        <p:spPr>
          <a:xfrm>
            <a:off x="7284434" y="1948847"/>
            <a:ext cx="9818307" cy="9818307"/>
          </a:xfrm>
          <a:prstGeom prst="pie">
            <a:avLst>
              <a:gd name="adj1" fmla="val 16178986"/>
              <a:gd name="adj2" fmla="val 1980129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xmlns="" id="{C1F4D84D-E2DB-4E1B-B57B-AF738A9758D0}"/>
              </a:ext>
            </a:extLst>
          </p:cNvPr>
          <p:cNvSpPr/>
          <p:nvPr/>
        </p:nvSpPr>
        <p:spPr>
          <a:xfrm>
            <a:off x="9904289" y="4568702"/>
            <a:ext cx="4578597" cy="457859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DCD33C1A-8C89-433C-AF51-18DAB6F4C54C}"/>
              </a:ext>
            </a:extLst>
          </p:cNvPr>
          <p:cNvSpPr/>
          <p:nvPr/>
        </p:nvSpPr>
        <p:spPr>
          <a:xfrm>
            <a:off x="9904289" y="4568702"/>
            <a:ext cx="4578597" cy="457859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xmlns="" id="{45F7F548-C75C-458C-9EED-36F1418E631A}"/>
              </a:ext>
            </a:extLst>
          </p:cNvPr>
          <p:cNvSpPr>
            <a:spLocks noEditPoints="1"/>
          </p:cNvSpPr>
          <p:nvPr/>
        </p:nvSpPr>
        <p:spPr bwMode="auto">
          <a:xfrm>
            <a:off x="9510713" y="4173682"/>
            <a:ext cx="5365749" cy="5368636"/>
          </a:xfrm>
          <a:custGeom>
            <a:avLst/>
            <a:gdLst>
              <a:gd name="T0" fmla="*/ 293 w 585"/>
              <a:gd name="T1" fmla="*/ 0 h 585"/>
              <a:gd name="T2" fmla="*/ 0 w 585"/>
              <a:gd name="T3" fmla="*/ 292 h 585"/>
              <a:gd name="T4" fmla="*/ 293 w 585"/>
              <a:gd name="T5" fmla="*/ 585 h 585"/>
              <a:gd name="T6" fmla="*/ 585 w 585"/>
              <a:gd name="T7" fmla="*/ 292 h 585"/>
              <a:gd name="T8" fmla="*/ 293 w 585"/>
              <a:gd name="T9" fmla="*/ 0 h 585"/>
              <a:gd name="T10" fmla="*/ 429 w 585"/>
              <a:gd name="T11" fmla="*/ 519 h 585"/>
              <a:gd name="T12" fmla="*/ 411 w 585"/>
              <a:gd name="T13" fmla="*/ 498 h 585"/>
              <a:gd name="T14" fmla="*/ 421 w 585"/>
              <a:gd name="T15" fmla="*/ 524 h 585"/>
              <a:gd name="T16" fmla="*/ 297 w 585"/>
              <a:gd name="T17" fmla="*/ 557 h 585"/>
              <a:gd name="T18" fmla="*/ 293 w 585"/>
              <a:gd name="T19" fmla="*/ 529 h 585"/>
              <a:gd name="T20" fmla="*/ 288 w 585"/>
              <a:gd name="T21" fmla="*/ 557 h 585"/>
              <a:gd name="T22" fmla="*/ 164 w 585"/>
              <a:gd name="T23" fmla="*/ 524 h 585"/>
              <a:gd name="T24" fmla="*/ 174 w 585"/>
              <a:gd name="T25" fmla="*/ 498 h 585"/>
              <a:gd name="T26" fmla="*/ 156 w 585"/>
              <a:gd name="T27" fmla="*/ 519 h 585"/>
              <a:gd name="T28" fmla="*/ 66 w 585"/>
              <a:gd name="T29" fmla="*/ 429 h 585"/>
              <a:gd name="T30" fmla="*/ 88 w 585"/>
              <a:gd name="T31" fmla="*/ 411 h 585"/>
              <a:gd name="T32" fmla="*/ 61 w 585"/>
              <a:gd name="T33" fmla="*/ 421 h 585"/>
              <a:gd name="T34" fmla="*/ 28 w 585"/>
              <a:gd name="T35" fmla="*/ 297 h 585"/>
              <a:gd name="T36" fmla="*/ 56 w 585"/>
              <a:gd name="T37" fmla="*/ 292 h 585"/>
              <a:gd name="T38" fmla="*/ 28 w 585"/>
              <a:gd name="T39" fmla="*/ 288 h 585"/>
              <a:gd name="T40" fmla="*/ 61 w 585"/>
              <a:gd name="T41" fmla="*/ 164 h 585"/>
              <a:gd name="T42" fmla="*/ 88 w 585"/>
              <a:gd name="T43" fmla="*/ 174 h 585"/>
              <a:gd name="T44" fmla="*/ 66 w 585"/>
              <a:gd name="T45" fmla="*/ 156 h 585"/>
              <a:gd name="T46" fmla="*/ 156 w 585"/>
              <a:gd name="T47" fmla="*/ 66 h 585"/>
              <a:gd name="T48" fmla="*/ 174 w 585"/>
              <a:gd name="T49" fmla="*/ 87 h 585"/>
              <a:gd name="T50" fmla="*/ 164 w 585"/>
              <a:gd name="T51" fmla="*/ 61 h 585"/>
              <a:gd name="T52" fmla="*/ 288 w 585"/>
              <a:gd name="T53" fmla="*/ 28 h 585"/>
              <a:gd name="T54" fmla="*/ 293 w 585"/>
              <a:gd name="T55" fmla="*/ 56 h 585"/>
              <a:gd name="T56" fmla="*/ 297 w 585"/>
              <a:gd name="T57" fmla="*/ 28 h 585"/>
              <a:gd name="T58" fmla="*/ 421 w 585"/>
              <a:gd name="T59" fmla="*/ 61 h 585"/>
              <a:gd name="T60" fmla="*/ 411 w 585"/>
              <a:gd name="T61" fmla="*/ 87 h 585"/>
              <a:gd name="T62" fmla="*/ 429 w 585"/>
              <a:gd name="T63" fmla="*/ 66 h 585"/>
              <a:gd name="T64" fmla="*/ 520 w 585"/>
              <a:gd name="T65" fmla="*/ 156 h 585"/>
              <a:gd name="T66" fmla="*/ 498 w 585"/>
              <a:gd name="T67" fmla="*/ 174 h 585"/>
              <a:gd name="T68" fmla="*/ 524 w 585"/>
              <a:gd name="T69" fmla="*/ 164 h 585"/>
              <a:gd name="T70" fmla="*/ 557 w 585"/>
              <a:gd name="T71" fmla="*/ 288 h 585"/>
              <a:gd name="T72" fmla="*/ 530 w 585"/>
              <a:gd name="T73" fmla="*/ 292 h 585"/>
              <a:gd name="T74" fmla="*/ 557 w 585"/>
              <a:gd name="T75" fmla="*/ 297 h 585"/>
              <a:gd name="T76" fmla="*/ 524 w 585"/>
              <a:gd name="T77" fmla="*/ 421 h 585"/>
              <a:gd name="T78" fmla="*/ 498 w 585"/>
              <a:gd name="T79" fmla="*/ 411 h 585"/>
              <a:gd name="T80" fmla="*/ 520 w 585"/>
              <a:gd name="T81" fmla="*/ 429 h 585"/>
              <a:gd name="T82" fmla="*/ 429 w 585"/>
              <a:gd name="T83" fmla="*/ 5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5" h="585">
                <a:moveTo>
                  <a:pt x="293" y="0"/>
                </a:moveTo>
                <a:cubicBezTo>
                  <a:pt x="131" y="0"/>
                  <a:pt x="0" y="131"/>
                  <a:pt x="0" y="292"/>
                </a:cubicBezTo>
                <a:cubicBezTo>
                  <a:pt x="0" y="454"/>
                  <a:pt x="131" y="585"/>
                  <a:pt x="293" y="585"/>
                </a:cubicBezTo>
                <a:cubicBezTo>
                  <a:pt x="454" y="585"/>
                  <a:pt x="585" y="454"/>
                  <a:pt x="585" y="292"/>
                </a:cubicBezTo>
                <a:cubicBezTo>
                  <a:pt x="585" y="131"/>
                  <a:pt x="454" y="0"/>
                  <a:pt x="293" y="0"/>
                </a:cubicBezTo>
                <a:close/>
                <a:moveTo>
                  <a:pt x="429" y="519"/>
                </a:moveTo>
                <a:cubicBezTo>
                  <a:pt x="411" y="498"/>
                  <a:pt x="411" y="498"/>
                  <a:pt x="411" y="498"/>
                </a:cubicBezTo>
                <a:cubicBezTo>
                  <a:pt x="421" y="524"/>
                  <a:pt x="421" y="524"/>
                  <a:pt x="421" y="524"/>
                </a:cubicBezTo>
                <a:cubicBezTo>
                  <a:pt x="384" y="544"/>
                  <a:pt x="342" y="556"/>
                  <a:pt x="297" y="557"/>
                </a:cubicBezTo>
                <a:cubicBezTo>
                  <a:pt x="293" y="529"/>
                  <a:pt x="293" y="529"/>
                  <a:pt x="293" y="529"/>
                </a:cubicBezTo>
                <a:cubicBezTo>
                  <a:pt x="288" y="557"/>
                  <a:pt x="288" y="557"/>
                  <a:pt x="288" y="557"/>
                </a:cubicBezTo>
                <a:cubicBezTo>
                  <a:pt x="243" y="556"/>
                  <a:pt x="201" y="544"/>
                  <a:pt x="164" y="524"/>
                </a:cubicBezTo>
                <a:cubicBezTo>
                  <a:pt x="174" y="498"/>
                  <a:pt x="174" y="498"/>
                  <a:pt x="174" y="498"/>
                </a:cubicBezTo>
                <a:cubicBezTo>
                  <a:pt x="156" y="519"/>
                  <a:pt x="156" y="519"/>
                  <a:pt x="156" y="519"/>
                </a:cubicBezTo>
                <a:cubicBezTo>
                  <a:pt x="119" y="497"/>
                  <a:pt x="88" y="466"/>
                  <a:pt x="66" y="429"/>
                </a:cubicBezTo>
                <a:cubicBezTo>
                  <a:pt x="88" y="411"/>
                  <a:pt x="88" y="411"/>
                  <a:pt x="88" y="411"/>
                </a:cubicBezTo>
                <a:cubicBezTo>
                  <a:pt x="61" y="421"/>
                  <a:pt x="61" y="421"/>
                  <a:pt x="61" y="421"/>
                </a:cubicBezTo>
                <a:cubicBezTo>
                  <a:pt x="41" y="384"/>
                  <a:pt x="29" y="342"/>
                  <a:pt x="28" y="297"/>
                </a:cubicBezTo>
                <a:cubicBezTo>
                  <a:pt x="56" y="292"/>
                  <a:pt x="56" y="292"/>
                  <a:pt x="56" y="292"/>
                </a:cubicBezTo>
                <a:cubicBezTo>
                  <a:pt x="28" y="288"/>
                  <a:pt x="28" y="288"/>
                  <a:pt x="28" y="288"/>
                </a:cubicBezTo>
                <a:cubicBezTo>
                  <a:pt x="29" y="243"/>
                  <a:pt x="41" y="201"/>
                  <a:pt x="61" y="164"/>
                </a:cubicBezTo>
                <a:cubicBezTo>
                  <a:pt x="88" y="174"/>
                  <a:pt x="88" y="174"/>
                  <a:pt x="88" y="174"/>
                </a:cubicBezTo>
                <a:cubicBezTo>
                  <a:pt x="66" y="156"/>
                  <a:pt x="66" y="156"/>
                  <a:pt x="66" y="156"/>
                </a:cubicBezTo>
                <a:cubicBezTo>
                  <a:pt x="88" y="119"/>
                  <a:pt x="119" y="88"/>
                  <a:pt x="156" y="66"/>
                </a:cubicBezTo>
                <a:cubicBezTo>
                  <a:pt x="174" y="87"/>
                  <a:pt x="174" y="87"/>
                  <a:pt x="174" y="87"/>
                </a:cubicBezTo>
                <a:cubicBezTo>
                  <a:pt x="164" y="61"/>
                  <a:pt x="164" y="61"/>
                  <a:pt x="164" y="61"/>
                </a:cubicBezTo>
                <a:cubicBezTo>
                  <a:pt x="201" y="40"/>
                  <a:pt x="243" y="29"/>
                  <a:pt x="288" y="28"/>
                </a:cubicBezTo>
                <a:cubicBezTo>
                  <a:pt x="293" y="56"/>
                  <a:pt x="293" y="56"/>
                  <a:pt x="293" y="56"/>
                </a:cubicBezTo>
                <a:cubicBezTo>
                  <a:pt x="297" y="28"/>
                  <a:pt x="297" y="28"/>
                  <a:pt x="297" y="28"/>
                </a:cubicBezTo>
                <a:cubicBezTo>
                  <a:pt x="342" y="29"/>
                  <a:pt x="384" y="40"/>
                  <a:pt x="421" y="61"/>
                </a:cubicBezTo>
                <a:cubicBezTo>
                  <a:pt x="411" y="87"/>
                  <a:pt x="411" y="87"/>
                  <a:pt x="411" y="87"/>
                </a:cubicBezTo>
                <a:cubicBezTo>
                  <a:pt x="429" y="66"/>
                  <a:pt x="429" y="66"/>
                  <a:pt x="429" y="66"/>
                </a:cubicBezTo>
                <a:cubicBezTo>
                  <a:pt x="466" y="88"/>
                  <a:pt x="497" y="119"/>
                  <a:pt x="520" y="156"/>
                </a:cubicBezTo>
                <a:cubicBezTo>
                  <a:pt x="498" y="174"/>
                  <a:pt x="498" y="174"/>
                  <a:pt x="498" y="174"/>
                </a:cubicBezTo>
                <a:cubicBezTo>
                  <a:pt x="524" y="164"/>
                  <a:pt x="524" y="164"/>
                  <a:pt x="524" y="164"/>
                </a:cubicBezTo>
                <a:cubicBezTo>
                  <a:pt x="545" y="201"/>
                  <a:pt x="557" y="243"/>
                  <a:pt x="557" y="288"/>
                </a:cubicBezTo>
                <a:cubicBezTo>
                  <a:pt x="530" y="292"/>
                  <a:pt x="530" y="292"/>
                  <a:pt x="530" y="292"/>
                </a:cubicBezTo>
                <a:cubicBezTo>
                  <a:pt x="557" y="297"/>
                  <a:pt x="557" y="297"/>
                  <a:pt x="557" y="297"/>
                </a:cubicBezTo>
                <a:cubicBezTo>
                  <a:pt x="557" y="342"/>
                  <a:pt x="545" y="384"/>
                  <a:pt x="524" y="421"/>
                </a:cubicBezTo>
                <a:cubicBezTo>
                  <a:pt x="498" y="411"/>
                  <a:pt x="498" y="411"/>
                  <a:pt x="498" y="411"/>
                </a:cubicBezTo>
                <a:cubicBezTo>
                  <a:pt x="520" y="429"/>
                  <a:pt x="520" y="429"/>
                  <a:pt x="520" y="429"/>
                </a:cubicBezTo>
                <a:cubicBezTo>
                  <a:pt x="497" y="466"/>
                  <a:pt x="466" y="497"/>
                  <a:pt x="429" y="519"/>
                </a:cubicBezTo>
                <a:close/>
              </a:path>
            </a:pathLst>
          </a:custGeom>
          <a:solidFill>
            <a:schemeClr val="bg1"/>
          </a:solidFill>
          <a:ln>
            <a:noFill/>
          </a:ln>
          <a:effectLst>
            <a:outerShdw blurRad="10922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 name="Oval 7">
            <a:extLst>
              <a:ext uri="{FF2B5EF4-FFF2-40B4-BE49-F238E27FC236}">
                <a16:creationId xmlns:a16="http://schemas.microsoft.com/office/drawing/2014/main" xmlns="" id="{EB4B5114-95B6-47BF-ADA3-75C9043185FB}"/>
              </a:ext>
            </a:extLst>
          </p:cNvPr>
          <p:cNvSpPr/>
          <p:nvPr/>
        </p:nvSpPr>
        <p:spPr>
          <a:xfrm>
            <a:off x="9703969" y="4348146"/>
            <a:ext cx="4979236" cy="5019708"/>
          </a:xfrm>
          <a:prstGeom prst="ellipse">
            <a:avLst/>
          </a:prstGeom>
          <a:solidFill>
            <a:schemeClr val="bg1"/>
          </a:solidFill>
          <a:ln w="92075">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576DF058-9A53-4A50-8B48-05223DA81940}"/>
              </a:ext>
            </a:extLst>
          </p:cNvPr>
          <p:cNvSpPr txBox="1"/>
          <p:nvPr/>
        </p:nvSpPr>
        <p:spPr>
          <a:xfrm>
            <a:off x="15249932" y="2157658"/>
            <a:ext cx="4455425" cy="523220"/>
          </a:xfrm>
          <a:prstGeom prst="rect">
            <a:avLst/>
          </a:prstGeom>
          <a:noFill/>
        </p:spPr>
        <p:txBody>
          <a:bodyPr wrap="square" rtlCol="0" anchor="ctr">
            <a:spAutoFit/>
          </a:bodyPr>
          <a:lstStyle/>
          <a:p>
            <a:r>
              <a:rPr lang="en-US" sz="2800" dirty="0" smtClean="0">
                <a:solidFill>
                  <a:schemeClr val="accent1"/>
                </a:solidFill>
              </a:rPr>
              <a:t>New Members</a:t>
            </a:r>
            <a:endParaRPr lang="en-US" sz="2800" dirty="0">
              <a:solidFill>
                <a:schemeClr val="accent1"/>
              </a:solidFill>
            </a:endParaRPr>
          </a:p>
        </p:txBody>
      </p:sp>
      <p:sp>
        <p:nvSpPr>
          <p:cNvPr id="52"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
        <p:nvSpPr>
          <p:cNvPr id="53" name="TextBox 52">
            <a:extLst>
              <a:ext uri="{FF2B5EF4-FFF2-40B4-BE49-F238E27FC236}">
                <a16:creationId xmlns:a16="http://schemas.microsoft.com/office/drawing/2014/main" xmlns="" id="{D3AA773C-E8E7-442D-83B9-F032D703457D}"/>
              </a:ext>
            </a:extLst>
          </p:cNvPr>
          <p:cNvSpPr txBox="1"/>
          <p:nvPr/>
        </p:nvSpPr>
        <p:spPr>
          <a:xfrm>
            <a:off x="10420357" y="6452205"/>
            <a:ext cx="3591360" cy="923330"/>
          </a:xfrm>
          <a:prstGeom prst="rect">
            <a:avLst/>
          </a:prstGeom>
          <a:noFill/>
        </p:spPr>
        <p:txBody>
          <a:bodyPr wrap="none" rtlCol="0" anchor="ctr">
            <a:spAutoFit/>
          </a:bodyPr>
          <a:lstStyle/>
          <a:p>
            <a:pPr algn="ctr"/>
            <a:r>
              <a:rPr lang="en-US" sz="5400" b="1" dirty="0" smtClean="0">
                <a:solidFill>
                  <a:schemeClr val="tx1">
                    <a:lumMod val="90000"/>
                    <a:lumOff val="10000"/>
                  </a:schemeClr>
                </a:solidFill>
                <a:latin typeface="+mj-lt"/>
              </a:rPr>
              <a:t>AUDIENCE</a:t>
            </a:r>
            <a:endParaRPr lang="en-US" sz="5400" b="1" dirty="0">
              <a:solidFill>
                <a:schemeClr val="tx1">
                  <a:lumMod val="90000"/>
                  <a:lumOff val="10000"/>
                </a:schemeClr>
              </a:solidFill>
              <a:latin typeface="+mj-lt"/>
            </a:endParaRPr>
          </a:p>
        </p:txBody>
      </p:sp>
      <p:sp>
        <p:nvSpPr>
          <p:cNvPr id="54" name="TextBox 53">
            <a:extLst>
              <a:ext uri="{FF2B5EF4-FFF2-40B4-BE49-F238E27FC236}">
                <a16:creationId xmlns:a16="http://schemas.microsoft.com/office/drawing/2014/main" xmlns="" id="{576DF058-9A53-4A50-8B48-05223DA81940}"/>
              </a:ext>
            </a:extLst>
          </p:cNvPr>
          <p:cNvSpPr txBox="1"/>
          <p:nvPr/>
        </p:nvSpPr>
        <p:spPr>
          <a:xfrm>
            <a:off x="15249932" y="10819058"/>
            <a:ext cx="4455425" cy="523220"/>
          </a:xfrm>
          <a:prstGeom prst="rect">
            <a:avLst/>
          </a:prstGeom>
          <a:noFill/>
        </p:spPr>
        <p:txBody>
          <a:bodyPr wrap="square" rtlCol="0" anchor="ctr">
            <a:spAutoFit/>
          </a:bodyPr>
          <a:lstStyle/>
          <a:p>
            <a:r>
              <a:rPr lang="en-US" sz="2800" dirty="0" smtClean="0">
                <a:solidFill>
                  <a:schemeClr val="accent1"/>
                </a:solidFill>
              </a:rPr>
              <a:t>Civic Leaders </a:t>
            </a:r>
            <a:endParaRPr lang="en-US" sz="2800" dirty="0">
              <a:solidFill>
                <a:schemeClr val="accent1"/>
              </a:solidFill>
            </a:endParaRPr>
          </a:p>
        </p:txBody>
      </p:sp>
      <p:sp>
        <p:nvSpPr>
          <p:cNvPr id="55" name="TextBox 54">
            <a:extLst>
              <a:ext uri="{FF2B5EF4-FFF2-40B4-BE49-F238E27FC236}">
                <a16:creationId xmlns:a16="http://schemas.microsoft.com/office/drawing/2014/main" xmlns="" id="{576DF058-9A53-4A50-8B48-05223DA81940}"/>
              </a:ext>
            </a:extLst>
          </p:cNvPr>
          <p:cNvSpPr txBox="1"/>
          <p:nvPr/>
        </p:nvSpPr>
        <p:spPr>
          <a:xfrm>
            <a:off x="4429532" y="2157658"/>
            <a:ext cx="4455425" cy="523220"/>
          </a:xfrm>
          <a:prstGeom prst="rect">
            <a:avLst/>
          </a:prstGeom>
          <a:noFill/>
        </p:spPr>
        <p:txBody>
          <a:bodyPr wrap="square" rtlCol="0" anchor="ctr">
            <a:spAutoFit/>
          </a:bodyPr>
          <a:lstStyle/>
          <a:p>
            <a:pPr algn="r"/>
            <a:r>
              <a:rPr lang="en-US" sz="2800" dirty="0" smtClean="0">
                <a:solidFill>
                  <a:schemeClr val="accent1"/>
                </a:solidFill>
              </a:rPr>
              <a:t>Donors - Individuals</a:t>
            </a:r>
            <a:endParaRPr lang="en-US" sz="2800" dirty="0">
              <a:solidFill>
                <a:schemeClr val="accent1"/>
              </a:solidFill>
            </a:endParaRPr>
          </a:p>
        </p:txBody>
      </p:sp>
      <p:sp>
        <p:nvSpPr>
          <p:cNvPr id="57" name="TextBox 56">
            <a:extLst>
              <a:ext uri="{FF2B5EF4-FFF2-40B4-BE49-F238E27FC236}">
                <a16:creationId xmlns:a16="http://schemas.microsoft.com/office/drawing/2014/main" xmlns="" id="{576DF058-9A53-4A50-8B48-05223DA81940}"/>
              </a:ext>
            </a:extLst>
          </p:cNvPr>
          <p:cNvSpPr txBox="1"/>
          <p:nvPr/>
        </p:nvSpPr>
        <p:spPr>
          <a:xfrm>
            <a:off x="17307332" y="6596390"/>
            <a:ext cx="4455425" cy="523220"/>
          </a:xfrm>
          <a:prstGeom prst="rect">
            <a:avLst/>
          </a:prstGeom>
          <a:noFill/>
        </p:spPr>
        <p:txBody>
          <a:bodyPr wrap="square" rtlCol="0" anchor="ctr">
            <a:spAutoFit/>
          </a:bodyPr>
          <a:lstStyle/>
          <a:p>
            <a:r>
              <a:rPr lang="en-US" sz="2800" dirty="0" smtClean="0">
                <a:solidFill>
                  <a:schemeClr val="accent1"/>
                </a:solidFill>
              </a:rPr>
              <a:t>Current Members</a:t>
            </a:r>
            <a:endParaRPr lang="en-US" sz="2800" dirty="0">
              <a:solidFill>
                <a:schemeClr val="accent1"/>
              </a:solidFill>
            </a:endParaRPr>
          </a:p>
        </p:txBody>
      </p:sp>
      <p:sp>
        <p:nvSpPr>
          <p:cNvPr id="58" name="TextBox 57">
            <a:extLst>
              <a:ext uri="{FF2B5EF4-FFF2-40B4-BE49-F238E27FC236}">
                <a16:creationId xmlns:a16="http://schemas.microsoft.com/office/drawing/2014/main" xmlns="" id="{576DF058-9A53-4A50-8B48-05223DA81940}"/>
              </a:ext>
            </a:extLst>
          </p:cNvPr>
          <p:cNvSpPr txBox="1"/>
          <p:nvPr/>
        </p:nvSpPr>
        <p:spPr>
          <a:xfrm>
            <a:off x="2524532" y="6596390"/>
            <a:ext cx="4455425" cy="523220"/>
          </a:xfrm>
          <a:prstGeom prst="rect">
            <a:avLst/>
          </a:prstGeom>
          <a:noFill/>
        </p:spPr>
        <p:txBody>
          <a:bodyPr wrap="square" rtlCol="0" anchor="ctr">
            <a:spAutoFit/>
          </a:bodyPr>
          <a:lstStyle/>
          <a:p>
            <a:pPr algn="r"/>
            <a:r>
              <a:rPr lang="en-US" sz="2800" dirty="0" smtClean="0">
                <a:solidFill>
                  <a:schemeClr val="accent1"/>
                </a:solidFill>
              </a:rPr>
              <a:t>Donors - Businesses</a:t>
            </a:r>
            <a:endParaRPr lang="en-US" sz="2800" dirty="0">
              <a:solidFill>
                <a:schemeClr val="accent1"/>
              </a:solidFill>
            </a:endParaRPr>
          </a:p>
        </p:txBody>
      </p:sp>
      <p:sp>
        <p:nvSpPr>
          <p:cNvPr id="59" name="TextBox 58">
            <a:extLst>
              <a:ext uri="{FF2B5EF4-FFF2-40B4-BE49-F238E27FC236}">
                <a16:creationId xmlns:a16="http://schemas.microsoft.com/office/drawing/2014/main" xmlns="" id="{576DF058-9A53-4A50-8B48-05223DA81940}"/>
              </a:ext>
            </a:extLst>
          </p:cNvPr>
          <p:cNvSpPr txBox="1"/>
          <p:nvPr/>
        </p:nvSpPr>
        <p:spPr>
          <a:xfrm>
            <a:off x="4429532" y="10819058"/>
            <a:ext cx="4455425" cy="523220"/>
          </a:xfrm>
          <a:prstGeom prst="rect">
            <a:avLst/>
          </a:prstGeom>
          <a:noFill/>
        </p:spPr>
        <p:txBody>
          <a:bodyPr wrap="square" rtlCol="0" anchor="ctr">
            <a:spAutoFit/>
          </a:bodyPr>
          <a:lstStyle/>
          <a:p>
            <a:pPr algn="r"/>
            <a:r>
              <a:rPr lang="en-US" sz="2800" dirty="0" smtClean="0">
                <a:solidFill>
                  <a:schemeClr val="accent1"/>
                </a:solidFill>
              </a:rPr>
              <a:t>Community Partners</a:t>
            </a:r>
            <a:endParaRPr lang="en-US" sz="2800" dirty="0">
              <a:solidFill>
                <a:schemeClr val="accent1"/>
              </a:solidFill>
            </a:endParaRPr>
          </a:p>
        </p:txBody>
      </p:sp>
    </p:spTree>
    <p:extLst>
      <p:ext uri="{BB962C8B-B14F-4D97-AF65-F5344CB8AC3E}">
        <p14:creationId xmlns:p14="http://schemas.microsoft.com/office/powerpoint/2010/main" val="29356650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360"/>
                                          </p:val>
                                        </p:tav>
                                        <p:tav tm="100000">
                                          <p:val>
                                            <p:fltVal val="0"/>
                                          </p:val>
                                        </p:tav>
                                      </p:tavLst>
                                    </p:anim>
                                    <p:animEffect transition="in" filter="fade">
                                      <p:cBhvr>
                                        <p:cTn id="10" dur="750"/>
                                        <p:tgtEl>
                                          <p:spTgt spid="14"/>
                                        </p:tgtEl>
                                      </p:cBhvr>
                                    </p:animEffect>
                                  </p:childTnLst>
                                </p:cTn>
                              </p:par>
                              <p:par>
                                <p:cTn id="11" presetID="49" presetClass="entr" presetSubtype="0" decel="100000" fill="hold" grpId="0" nodeType="withEffect">
                                  <p:stCondLst>
                                    <p:cond delay="60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 calcmode="lin" valueType="num">
                                      <p:cBhvr>
                                        <p:cTn id="15" dur="750" fill="hold"/>
                                        <p:tgtEl>
                                          <p:spTgt spid="6"/>
                                        </p:tgtEl>
                                        <p:attrNameLst>
                                          <p:attrName>style.rotation</p:attrName>
                                        </p:attrNameLst>
                                      </p:cBhvr>
                                      <p:tavLst>
                                        <p:tav tm="0">
                                          <p:val>
                                            <p:fltVal val="360"/>
                                          </p:val>
                                        </p:tav>
                                        <p:tav tm="100000">
                                          <p:val>
                                            <p:fltVal val="0"/>
                                          </p:val>
                                        </p:tav>
                                      </p:tavLst>
                                    </p:anim>
                                    <p:animEffect transition="in" filter="fade">
                                      <p:cBhvr>
                                        <p:cTn id="16" dur="750"/>
                                        <p:tgtEl>
                                          <p:spTgt spid="6"/>
                                        </p:tgtEl>
                                      </p:cBhvr>
                                    </p:animEffect>
                                  </p:childTnLst>
                                </p:cTn>
                              </p:par>
                              <p:par>
                                <p:cTn id="17" presetID="49" presetClass="entr" presetSubtype="0" decel="100000" fill="hold" grpId="0" nodeType="withEffect">
                                  <p:stCondLst>
                                    <p:cond delay="80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 calcmode="lin" valueType="num">
                                      <p:cBhvr>
                                        <p:cTn id="21" dur="750" fill="hold"/>
                                        <p:tgtEl>
                                          <p:spTgt spid="8"/>
                                        </p:tgtEl>
                                        <p:attrNameLst>
                                          <p:attrName>style.rotation</p:attrName>
                                        </p:attrNameLst>
                                      </p:cBhvr>
                                      <p:tavLst>
                                        <p:tav tm="0">
                                          <p:val>
                                            <p:fltVal val="360"/>
                                          </p:val>
                                        </p:tav>
                                        <p:tav tm="100000">
                                          <p:val>
                                            <p:fltVal val="0"/>
                                          </p:val>
                                        </p:tav>
                                      </p:tavLst>
                                    </p:anim>
                                    <p:animEffect transition="in" filter="fade">
                                      <p:cBhvr>
                                        <p:cTn id="22" dur="750"/>
                                        <p:tgtEl>
                                          <p:spTgt spid="8"/>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3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300"/>
                                        <p:tgtEl>
                                          <p:spTgt spid="45"/>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300"/>
                                        <p:tgtEl>
                                          <p:spTgt spid="54"/>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300"/>
                                        <p:tgtEl>
                                          <p:spTgt spid="55"/>
                                        </p:tgtEl>
                                      </p:cBhvr>
                                    </p:animEffect>
                                  </p:childTnLst>
                                </p:cTn>
                              </p:par>
                              <p:par>
                                <p:cTn id="35" presetID="10" presetClass="entr" presetSubtype="0" fill="hold" grpId="0" nodeType="withEffect">
                                  <p:stCondLst>
                                    <p:cond delay="2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300"/>
                                        <p:tgtEl>
                                          <p:spTgt spid="57"/>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300"/>
                                        <p:tgtEl>
                                          <p:spTgt spid="58"/>
                                        </p:tgtEl>
                                      </p:cBhvr>
                                    </p:animEffect>
                                  </p:childTnLst>
                                </p:cTn>
                              </p:par>
                              <p:par>
                                <p:cTn id="41" presetID="10" presetClass="entr" presetSubtype="0" fill="hold" grpId="0" nodeType="withEffect">
                                  <p:stCondLst>
                                    <p:cond delay="20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3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8" grpId="0" animBg="1"/>
      <p:bldP spid="37" grpId="0"/>
      <p:bldP spid="54" grpId="0"/>
      <p:bldP spid="55" grpId="0"/>
      <p:bldP spid="57" grpId="0"/>
      <p:bldP spid="58"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94C8505-AF3A-4AC2-9834-DD8BED1A1D0F}"/>
              </a:ext>
            </a:extLst>
          </p:cNvPr>
          <p:cNvSpPr/>
          <p:nvPr/>
        </p:nvSpPr>
        <p:spPr>
          <a:xfrm>
            <a:off x="4480307" y="15786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Agenda</a:t>
            </a:r>
            <a:endParaRPr lang="en-US" sz="4400" b="1" dirty="0">
              <a:solidFill>
                <a:srgbClr val="FFFFFF"/>
              </a:solidFill>
              <a:latin typeface="+mj-lt"/>
              <a:ea typeface="Bebas Neue" charset="0"/>
              <a:cs typeface="Bebas Neue" charset="0"/>
            </a:endParaRPr>
          </a:p>
        </p:txBody>
      </p:sp>
      <p:grpSp>
        <p:nvGrpSpPr>
          <p:cNvPr id="6" name="Group 5">
            <a:extLst>
              <a:ext uri="{FF2B5EF4-FFF2-40B4-BE49-F238E27FC236}">
                <a16:creationId xmlns:a16="http://schemas.microsoft.com/office/drawing/2014/main" xmlns="" id="{0D5C04AB-6A3A-4949-8631-2B24B1A33B40}"/>
              </a:ext>
            </a:extLst>
          </p:cNvPr>
          <p:cNvGrpSpPr/>
          <p:nvPr/>
        </p:nvGrpSpPr>
        <p:grpSpPr>
          <a:xfrm>
            <a:off x="12035999" y="3296745"/>
            <a:ext cx="10709489" cy="896757"/>
            <a:chOff x="2709949" y="4226511"/>
            <a:chExt cx="4605251" cy="574450"/>
          </a:xfrm>
        </p:grpSpPr>
        <p:sp>
          <p:nvSpPr>
            <p:cNvPr id="7" name="TextBox 6">
              <a:extLst>
                <a:ext uri="{FF2B5EF4-FFF2-40B4-BE49-F238E27FC236}">
                  <a16:creationId xmlns:a16="http://schemas.microsoft.com/office/drawing/2014/main" xmlns="" id="{FD47D797-F57B-4FED-B267-6C6129B19165}"/>
                </a:ext>
              </a:extLst>
            </p:cNvPr>
            <p:cNvSpPr txBox="1"/>
            <p:nvPr/>
          </p:nvSpPr>
          <p:spPr>
            <a:xfrm>
              <a:off x="2709949" y="4426362"/>
              <a:ext cx="4605251" cy="374599"/>
            </a:xfrm>
            <a:prstGeom prst="rect">
              <a:avLst/>
            </a:prstGeom>
            <a:noFill/>
          </p:spPr>
          <p:txBody>
            <a:bodyPr wrap="square" rtlCol="0">
              <a:spAutoFit/>
            </a:bodyPr>
            <a:lstStyle/>
            <a:p>
              <a:r>
                <a:rPr lang="en-US" sz="3200" b="1" dirty="0" smtClean="0"/>
                <a:t>The Importance of Storytelling</a:t>
              </a:r>
              <a:endParaRPr lang="en-US" sz="3200" dirty="0"/>
            </a:p>
          </p:txBody>
        </p:sp>
        <p:cxnSp>
          <p:nvCxnSpPr>
            <p:cNvPr id="8" name="Straight Connector 7">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0D5C04AB-6A3A-4949-8631-2B24B1A33B40}"/>
              </a:ext>
            </a:extLst>
          </p:cNvPr>
          <p:cNvGrpSpPr/>
          <p:nvPr/>
        </p:nvGrpSpPr>
        <p:grpSpPr>
          <a:xfrm>
            <a:off x="12044075" y="5094199"/>
            <a:ext cx="10709489" cy="896757"/>
            <a:chOff x="2709949" y="4226511"/>
            <a:chExt cx="4605251" cy="574450"/>
          </a:xfrm>
        </p:grpSpPr>
        <p:sp>
          <p:nvSpPr>
            <p:cNvPr id="30" name="TextBox 29">
              <a:extLst>
                <a:ext uri="{FF2B5EF4-FFF2-40B4-BE49-F238E27FC236}">
                  <a16:creationId xmlns:a16="http://schemas.microsoft.com/office/drawing/2014/main" xmlns="" id="{FD47D797-F57B-4FED-B267-6C6129B19165}"/>
                </a:ext>
              </a:extLst>
            </p:cNvPr>
            <p:cNvSpPr txBox="1"/>
            <p:nvPr/>
          </p:nvSpPr>
          <p:spPr>
            <a:xfrm>
              <a:off x="2709949" y="4426362"/>
              <a:ext cx="4605251" cy="374599"/>
            </a:xfrm>
            <a:prstGeom prst="rect">
              <a:avLst/>
            </a:prstGeom>
            <a:noFill/>
          </p:spPr>
          <p:txBody>
            <a:bodyPr wrap="square" rtlCol="0">
              <a:spAutoFit/>
            </a:bodyPr>
            <a:lstStyle/>
            <a:p>
              <a:r>
                <a:rPr lang="en-US" sz="3200" b="1" dirty="0" smtClean="0"/>
                <a:t>The Philosophy Behind WHY</a:t>
              </a:r>
              <a:endParaRPr lang="en-US" sz="3200" dirty="0"/>
            </a:p>
          </p:txBody>
        </p:sp>
        <p:cxnSp>
          <p:nvCxnSpPr>
            <p:cNvPr id="31" name="Straight Connector 30">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xmlns="" id="{0D5C04AB-6A3A-4949-8631-2B24B1A33B40}"/>
              </a:ext>
            </a:extLst>
          </p:cNvPr>
          <p:cNvGrpSpPr/>
          <p:nvPr/>
        </p:nvGrpSpPr>
        <p:grpSpPr>
          <a:xfrm>
            <a:off x="12052150" y="7122538"/>
            <a:ext cx="10709489" cy="896757"/>
            <a:chOff x="2709949" y="4226511"/>
            <a:chExt cx="4605251" cy="574450"/>
          </a:xfrm>
        </p:grpSpPr>
        <p:sp>
          <p:nvSpPr>
            <p:cNvPr id="33" name="TextBox 32">
              <a:extLst>
                <a:ext uri="{FF2B5EF4-FFF2-40B4-BE49-F238E27FC236}">
                  <a16:creationId xmlns:a16="http://schemas.microsoft.com/office/drawing/2014/main" xmlns="" id="{FD47D797-F57B-4FED-B267-6C6129B19165}"/>
                </a:ext>
              </a:extLst>
            </p:cNvPr>
            <p:cNvSpPr txBox="1"/>
            <p:nvPr/>
          </p:nvSpPr>
          <p:spPr>
            <a:xfrm>
              <a:off x="2709949" y="4426362"/>
              <a:ext cx="4605251" cy="374599"/>
            </a:xfrm>
            <a:prstGeom prst="rect">
              <a:avLst/>
            </a:prstGeom>
            <a:noFill/>
          </p:spPr>
          <p:txBody>
            <a:bodyPr wrap="square" rtlCol="0">
              <a:spAutoFit/>
            </a:bodyPr>
            <a:lstStyle/>
            <a:p>
              <a:r>
                <a:rPr lang="en-US" sz="3200" b="1" dirty="0" smtClean="0"/>
                <a:t>Combining Storytelling &amp; </a:t>
              </a:r>
              <a:r>
                <a:rPr lang="en-US" sz="3200" b="1" dirty="0" smtClean="0"/>
                <a:t>WHY</a:t>
              </a:r>
              <a:endParaRPr lang="en-US" sz="3200" b="1" dirty="0"/>
            </a:p>
          </p:txBody>
        </p:sp>
        <p:cxnSp>
          <p:nvCxnSpPr>
            <p:cNvPr id="34" name="Straight Connector 33">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sp>
        <p:nvSpPr>
          <p:cNvPr id="38"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37744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ppt_x"/>
                                          </p:val>
                                        </p:tav>
                                        <p:tav tm="100000">
                                          <p:val>
                                            <p:strVal val="#ppt_x"/>
                                          </p:val>
                                        </p:tav>
                                      </p:tavLst>
                                    </p:anim>
                                    <p:anim calcmode="lin" valueType="num">
                                      <p:cBhvr additive="base">
                                        <p:cTn id="11" dur="1000" fill="hold"/>
                                        <p:tgtEl>
                                          <p:spTgt spid="3"/>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60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300"/>
                                        <p:tgtEl>
                                          <p:spTgt spid="28"/>
                                        </p:tgtEl>
                                      </p:cBhvr>
                                    </p:animEffect>
                                  </p:childTnLst>
                                </p:cTn>
                              </p:par>
                              <p:par>
                                <p:cTn id="15" presetID="10" presetClass="entr" presetSubtype="0" fill="hold" nodeType="withEffect">
                                  <p:stCondLst>
                                    <p:cond delay="6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94C8505-AF3A-4AC2-9834-DD8BED1A1D0F}"/>
              </a:ext>
            </a:extLst>
          </p:cNvPr>
          <p:cNvSpPr/>
          <p:nvPr/>
        </p:nvSpPr>
        <p:spPr>
          <a:xfrm>
            <a:off x="4480307" y="15786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Clarity </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Create </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A</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WHY </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Statement</a:t>
            </a:r>
            <a:endParaRPr lang="en-US" sz="4400" b="1" dirty="0" smtClean="0">
              <a:solidFill>
                <a:srgbClr val="FFFFFF"/>
              </a:solidFill>
              <a:latin typeface="+mj-lt"/>
              <a:ea typeface="Bebas Neue" charset="0"/>
              <a:cs typeface="Bebas Neue" charset="0"/>
            </a:endParaRPr>
          </a:p>
        </p:txBody>
      </p:sp>
      <p:grpSp>
        <p:nvGrpSpPr>
          <p:cNvPr id="6" name="Group 5">
            <a:extLst>
              <a:ext uri="{FF2B5EF4-FFF2-40B4-BE49-F238E27FC236}">
                <a16:creationId xmlns:a16="http://schemas.microsoft.com/office/drawing/2014/main" xmlns="" id="{0D5C04AB-6A3A-4949-8631-2B24B1A33B40}"/>
              </a:ext>
            </a:extLst>
          </p:cNvPr>
          <p:cNvGrpSpPr/>
          <p:nvPr/>
        </p:nvGrpSpPr>
        <p:grpSpPr>
          <a:xfrm>
            <a:off x="12129033" y="3296745"/>
            <a:ext cx="10709489" cy="1235311"/>
            <a:chOff x="2709949" y="4226511"/>
            <a:chExt cx="4605251" cy="791323"/>
          </a:xfrm>
        </p:grpSpPr>
        <p:sp>
          <p:nvSpPr>
            <p:cNvPr id="7" name="TextBox 6">
              <a:extLst>
                <a:ext uri="{FF2B5EF4-FFF2-40B4-BE49-F238E27FC236}">
                  <a16:creationId xmlns:a16="http://schemas.microsoft.com/office/drawing/2014/main" xmlns="" id="{FD47D797-F57B-4FED-B267-6C6129B19165}"/>
                </a:ext>
              </a:extLst>
            </p:cNvPr>
            <p:cNvSpPr txBox="1"/>
            <p:nvPr/>
          </p:nvSpPr>
          <p:spPr>
            <a:xfrm>
              <a:off x="2709949" y="4426362"/>
              <a:ext cx="4605251" cy="591472"/>
            </a:xfrm>
            <a:prstGeom prst="rect">
              <a:avLst/>
            </a:prstGeom>
            <a:noFill/>
          </p:spPr>
          <p:txBody>
            <a:bodyPr wrap="square" rtlCol="0">
              <a:spAutoFit/>
            </a:bodyPr>
            <a:lstStyle/>
            <a:p>
              <a:endParaRPr lang="en-US" sz="5400" i="1" dirty="0"/>
            </a:p>
          </p:txBody>
        </p:sp>
        <p:cxnSp>
          <p:nvCxnSpPr>
            <p:cNvPr id="8" name="Straight Connector 7">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sp>
        <p:nvSpPr>
          <p:cNvPr id="38"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
        <p:nvSpPr>
          <p:cNvPr id="2" name="Rectangle 1"/>
          <p:cNvSpPr/>
          <p:nvPr/>
        </p:nvSpPr>
        <p:spPr>
          <a:xfrm>
            <a:off x="12195175" y="3667036"/>
            <a:ext cx="12192000" cy="2031325"/>
          </a:xfrm>
          <a:prstGeom prst="rect">
            <a:avLst/>
          </a:prstGeom>
        </p:spPr>
        <p:txBody>
          <a:bodyPr>
            <a:spAutoFit/>
          </a:bodyPr>
          <a:lstStyle/>
          <a:p>
            <a:endParaRPr lang="en-US" i="1" dirty="0"/>
          </a:p>
          <a:p>
            <a:endParaRPr lang="en-US" sz="5400" i="1" dirty="0"/>
          </a:p>
          <a:p>
            <a:endParaRPr lang="en-US" sz="5400" i="1" dirty="0"/>
          </a:p>
        </p:txBody>
      </p:sp>
      <p:sp>
        <p:nvSpPr>
          <p:cNvPr id="5" name="Rectangle 4"/>
          <p:cNvSpPr/>
          <p:nvPr/>
        </p:nvSpPr>
        <p:spPr>
          <a:xfrm>
            <a:off x="12195175" y="3589974"/>
            <a:ext cx="10790260" cy="9233296"/>
          </a:xfrm>
          <a:prstGeom prst="rect">
            <a:avLst/>
          </a:prstGeom>
        </p:spPr>
        <p:txBody>
          <a:bodyPr wrap="square">
            <a:spAutoFit/>
          </a:bodyPr>
          <a:lstStyle/>
          <a:p>
            <a:r>
              <a:rPr lang="en-US" sz="5400" i="1" dirty="0" smtClean="0"/>
              <a:t>KNOW YOUR AUDIENCE</a:t>
            </a:r>
            <a:endParaRPr lang="en-US" sz="5400" i="1" dirty="0" smtClean="0"/>
          </a:p>
          <a:p>
            <a:endParaRPr lang="en-US" sz="5400" i="1" dirty="0"/>
          </a:p>
          <a:p>
            <a:r>
              <a:rPr lang="en-US" sz="5400" i="1" dirty="0" smtClean="0"/>
              <a:t>Do you adapt your WHY statement based on the ASK?</a:t>
            </a:r>
          </a:p>
          <a:p>
            <a:pPr marL="685800" indent="-685800">
              <a:buFont typeface="Wingdings" charset="2"/>
              <a:buChar char="§"/>
            </a:pPr>
            <a:r>
              <a:rPr lang="en-US" sz="5400" i="1" dirty="0" smtClean="0"/>
              <a:t>Fundraising</a:t>
            </a:r>
          </a:p>
          <a:p>
            <a:pPr marL="685800" indent="-685800">
              <a:buFont typeface="Wingdings" charset="2"/>
              <a:buChar char="§"/>
            </a:pPr>
            <a:r>
              <a:rPr lang="en-US" sz="5400" i="1" dirty="0" smtClean="0"/>
              <a:t>Recruitment </a:t>
            </a:r>
          </a:p>
          <a:p>
            <a:pPr marL="685800" indent="-685800">
              <a:buFont typeface="Wingdings" charset="2"/>
              <a:buChar char="§"/>
            </a:pPr>
            <a:r>
              <a:rPr lang="en-US" sz="5400" i="1" dirty="0" smtClean="0"/>
              <a:t>Community Partner Engagement</a:t>
            </a:r>
          </a:p>
          <a:p>
            <a:pPr marL="685800" indent="-685800">
              <a:buFont typeface="Wingdings" charset="2"/>
              <a:buChar char="§"/>
            </a:pPr>
            <a:r>
              <a:rPr lang="en-US" sz="5400" i="1" dirty="0" smtClean="0"/>
              <a:t>Other</a:t>
            </a:r>
            <a:endParaRPr lang="en-US" sz="5400" i="1" dirty="0"/>
          </a:p>
          <a:p>
            <a:endParaRPr lang="en-US" sz="5400" b="1" i="1" dirty="0" smtClean="0"/>
          </a:p>
          <a:p>
            <a:r>
              <a:rPr lang="en-US" sz="5400" b="1" i="1" dirty="0" smtClean="0"/>
              <a:t>To _____ So That ____________</a:t>
            </a:r>
            <a:endParaRPr lang="en-US" sz="5400" b="1" i="1" dirty="0"/>
          </a:p>
          <a:p>
            <a:endParaRPr lang="en-US" sz="5400" b="1" i="1" dirty="0"/>
          </a:p>
        </p:txBody>
      </p:sp>
    </p:spTree>
    <p:extLst>
      <p:ext uri="{BB962C8B-B14F-4D97-AF65-F5344CB8AC3E}">
        <p14:creationId xmlns:p14="http://schemas.microsoft.com/office/powerpoint/2010/main" val="1301102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ppt_x"/>
                                          </p:val>
                                        </p:tav>
                                        <p:tav tm="100000">
                                          <p:val>
                                            <p:strVal val="#ppt_x"/>
                                          </p:val>
                                        </p:tav>
                                      </p:tavLst>
                                    </p:anim>
                                    <p:anim calcmode="lin" valueType="num">
                                      <p:cBhvr additive="base">
                                        <p:cTn id="11"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13372BDA-7B48-4B8E-85AD-39E8A07046AB}"/>
              </a:ext>
            </a:extLst>
          </p:cNvPr>
          <p:cNvSpPr/>
          <p:nvPr/>
        </p:nvSpPr>
        <p:spPr>
          <a:xfrm>
            <a:off x="16784314" y="6963630"/>
            <a:ext cx="559816" cy="56568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xmlns="" id="{A199B5FA-24FE-4E45-A1B5-B7A7424146F1}"/>
              </a:ext>
            </a:extLst>
          </p:cNvPr>
          <p:cNvSpPr/>
          <p:nvPr/>
        </p:nvSpPr>
        <p:spPr>
          <a:xfrm>
            <a:off x="15587919" y="5547236"/>
            <a:ext cx="569336" cy="7492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3D86998E-073A-4E8B-A666-D091A767B9FE}"/>
              </a:ext>
            </a:extLst>
          </p:cNvPr>
          <p:cNvSpPr/>
          <p:nvPr/>
        </p:nvSpPr>
        <p:spPr>
          <a:xfrm>
            <a:off x="16090996" y="3261236"/>
            <a:ext cx="763547" cy="104547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7" name="Freeform 38">
            <a:extLst>
              <a:ext uri="{FF2B5EF4-FFF2-40B4-BE49-F238E27FC236}">
                <a16:creationId xmlns:a16="http://schemas.microsoft.com/office/drawing/2014/main" xmlns="" id="{536F0C6B-30C3-42D1-8D6E-8B66722DD7ED}"/>
              </a:ext>
            </a:extLst>
          </p:cNvPr>
          <p:cNvSpPr>
            <a:spLocks/>
          </p:cNvSpPr>
          <p:nvPr/>
        </p:nvSpPr>
        <p:spPr bwMode="auto">
          <a:xfrm>
            <a:off x="15328580" y="10953875"/>
            <a:ext cx="2274887" cy="3794512"/>
          </a:xfrm>
          <a:custGeom>
            <a:avLst/>
            <a:gdLst>
              <a:gd name="T0" fmla="*/ 252 w 284"/>
              <a:gd name="T1" fmla="*/ 25 h 477"/>
              <a:gd name="T2" fmla="*/ 221 w 284"/>
              <a:gd name="T3" fmla="*/ 40 h 477"/>
              <a:gd name="T4" fmla="*/ 182 w 284"/>
              <a:gd name="T5" fmla="*/ 0 h 477"/>
              <a:gd name="T6" fmla="*/ 142 w 284"/>
              <a:gd name="T7" fmla="*/ 40 h 477"/>
              <a:gd name="T8" fmla="*/ 103 w 284"/>
              <a:gd name="T9" fmla="*/ 0 h 477"/>
              <a:gd name="T10" fmla="*/ 63 w 284"/>
              <a:gd name="T11" fmla="*/ 40 h 477"/>
              <a:gd name="T12" fmla="*/ 32 w 284"/>
              <a:gd name="T13" fmla="*/ 25 h 477"/>
              <a:gd name="T14" fmla="*/ 0 w 284"/>
              <a:gd name="T15" fmla="*/ 25 h 477"/>
              <a:gd name="T16" fmla="*/ 0 w 284"/>
              <a:gd name="T17" fmla="*/ 477 h 477"/>
              <a:gd name="T18" fmla="*/ 284 w 284"/>
              <a:gd name="T19" fmla="*/ 477 h 477"/>
              <a:gd name="T20" fmla="*/ 284 w 284"/>
              <a:gd name="T21" fmla="*/ 25 h 477"/>
              <a:gd name="T22" fmla="*/ 252 w 284"/>
              <a:gd name="T23" fmla="*/ 2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477">
                <a:moveTo>
                  <a:pt x="252" y="25"/>
                </a:moveTo>
                <a:cubicBezTo>
                  <a:pt x="245" y="34"/>
                  <a:pt x="234" y="40"/>
                  <a:pt x="221" y="40"/>
                </a:cubicBezTo>
                <a:cubicBezTo>
                  <a:pt x="199" y="40"/>
                  <a:pt x="182" y="22"/>
                  <a:pt x="182" y="0"/>
                </a:cubicBezTo>
                <a:cubicBezTo>
                  <a:pt x="182" y="22"/>
                  <a:pt x="164" y="40"/>
                  <a:pt x="142" y="40"/>
                </a:cubicBezTo>
                <a:cubicBezTo>
                  <a:pt x="120" y="40"/>
                  <a:pt x="103" y="22"/>
                  <a:pt x="103" y="0"/>
                </a:cubicBezTo>
                <a:cubicBezTo>
                  <a:pt x="103" y="22"/>
                  <a:pt x="85" y="40"/>
                  <a:pt x="63" y="40"/>
                </a:cubicBezTo>
                <a:cubicBezTo>
                  <a:pt x="51" y="40"/>
                  <a:pt x="39" y="34"/>
                  <a:pt x="32" y="25"/>
                </a:cubicBezTo>
                <a:cubicBezTo>
                  <a:pt x="0" y="25"/>
                  <a:pt x="0" y="25"/>
                  <a:pt x="0" y="25"/>
                </a:cubicBezTo>
                <a:cubicBezTo>
                  <a:pt x="0" y="477"/>
                  <a:pt x="0" y="477"/>
                  <a:pt x="0" y="477"/>
                </a:cubicBezTo>
                <a:cubicBezTo>
                  <a:pt x="284" y="477"/>
                  <a:pt x="284" y="477"/>
                  <a:pt x="284" y="477"/>
                </a:cubicBezTo>
                <a:cubicBezTo>
                  <a:pt x="284" y="25"/>
                  <a:pt x="284" y="25"/>
                  <a:pt x="284" y="25"/>
                </a:cubicBezTo>
                <a:lnTo>
                  <a:pt x="252" y="25"/>
                </a:lnTo>
                <a:close/>
              </a:path>
            </a:pathLst>
          </a:custGeom>
          <a:ln>
            <a:noFill/>
          </a:ln>
        </p:spPr>
        <p:txBody>
          <a:bodyPr vert="horz" wrap="square" lIns="91440" tIns="45720" rIns="91440" bIns="45720" numCol="1" anchor="t" anchorCtr="0" compatLnSpc="1">
            <a:prstTxWarp prst="textNoShape">
              <a:avLst/>
            </a:prstTxWarp>
          </a:bodyPr>
          <a:lstStyle/>
          <a:p>
            <a:endParaRPr lang="en-US"/>
          </a:p>
        </p:txBody>
      </p:sp>
      <p:grpSp>
        <p:nvGrpSpPr>
          <p:cNvPr id="4126" name="Group 4125">
            <a:extLst>
              <a:ext uri="{FF2B5EF4-FFF2-40B4-BE49-F238E27FC236}">
                <a16:creationId xmlns:a16="http://schemas.microsoft.com/office/drawing/2014/main" xmlns="" id="{6675166A-E98D-4D09-B23E-BFCE76AF4931}"/>
              </a:ext>
            </a:extLst>
          </p:cNvPr>
          <p:cNvGrpSpPr/>
          <p:nvPr/>
        </p:nvGrpSpPr>
        <p:grpSpPr>
          <a:xfrm>
            <a:off x="11437673" y="3725307"/>
            <a:ext cx="5007816" cy="3659248"/>
            <a:chOff x="9230009" y="3725307"/>
            <a:chExt cx="5007816" cy="3659248"/>
          </a:xfrm>
        </p:grpSpPr>
        <p:sp>
          <p:nvSpPr>
            <p:cNvPr id="52" name="Oval 51">
              <a:extLst>
                <a:ext uri="{FF2B5EF4-FFF2-40B4-BE49-F238E27FC236}">
                  <a16:creationId xmlns:a16="http://schemas.microsoft.com/office/drawing/2014/main" xmlns="" id="{E7C95782-60C6-4D77-8AA5-544E6F1450B3}"/>
                </a:ext>
              </a:extLst>
            </p:cNvPr>
            <p:cNvSpPr/>
            <p:nvPr/>
          </p:nvSpPr>
          <p:spPr>
            <a:xfrm>
              <a:off x="9985942" y="5024788"/>
              <a:ext cx="1044897" cy="1044897"/>
            </a:xfrm>
            <a:prstGeom prst="ellipse">
              <a:avLst/>
            </a:prstGeom>
            <a:solidFill>
              <a:schemeClr val="accent3"/>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FF"/>
                  </a:solidFill>
                  <a:latin typeface="dt-business-03" panose="02000509000000000000" pitchFamily="49" charset="0"/>
                </a:rPr>
                <a:t>A</a:t>
              </a:r>
              <a:endParaRPr lang="en-US" sz="4000" dirty="0">
                <a:solidFill>
                  <a:srgbClr val="FFFFFF"/>
                </a:solidFill>
                <a:latin typeface="dt-business-03" panose="02000509000000000000" pitchFamily="49" charset="0"/>
              </a:endParaRPr>
            </a:p>
          </p:txBody>
        </p:sp>
        <p:cxnSp>
          <p:nvCxnSpPr>
            <p:cNvPr id="4114" name="Straight Connector 4113">
              <a:extLst>
                <a:ext uri="{FF2B5EF4-FFF2-40B4-BE49-F238E27FC236}">
                  <a16:creationId xmlns:a16="http://schemas.microsoft.com/office/drawing/2014/main" xmlns="" id="{6F5E9EBA-BBBB-480F-A1E4-68C5746831AE}"/>
                </a:ext>
              </a:extLst>
            </p:cNvPr>
            <p:cNvCxnSpPr>
              <a:cxnSpLocks/>
              <a:stCxn id="52" idx="6"/>
              <a:endCxn id="4112" idx="0"/>
            </p:cNvCxnSpPr>
            <p:nvPr/>
          </p:nvCxnSpPr>
          <p:spPr>
            <a:xfrm flipV="1">
              <a:off x="11030839" y="5547236"/>
              <a:ext cx="23400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xmlns="" id="{3302A48A-6FA0-4EE9-B792-F67FF125105D}"/>
                </a:ext>
              </a:extLst>
            </p:cNvPr>
            <p:cNvSpPr txBox="1"/>
            <p:nvPr/>
          </p:nvSpPr>
          <p:spPr>
            <a:xfrm>
              <a:off x="9230009" y="6030338"/>
              <a:ext cx="3901020" cy="1354217"/>
            </a:xfrm>
            <a:prstGeom prst="rect">
              <a:avLst/>
            </a:prstGeom>
            <a:noFill/>
          </p:spPr>
          <p:txBody>
            <a:bodyPr wrap="square" rtlCol="0">
              <a:spAutoFit/>
            </a:bodyPr>
            <a:lstStyle/>
            <a:p>
              <a:pPr algn="r"/>
              <a:r>
                <a:rPr lang="en-US" sz="2800" dirty="0" smtClean="0">
                  <a:solidFill>
                    <a:schemeClr val="bg2"/>
                  </a:solidFill>
                </a:rPr>
                <a:t>Current | Past </a:t>
              </a:r>
            </a:p>
            <a:p>
              <a:pPr algn="r"/>
              <a:r>
                <a:rPr lang="en-US" dirty="0" smtClean="0"/>
                <a:t>Lay the ground work to take people on a journey.  What is the challenge ahead? </a:t>
              </a:r>
              <a:endParaRPr lang="en-US" dirty="0"/>
            </a:p>
          </p:txBody>
        </p:sp>
        <p:sp>
          <p:nvSpPr>
            <p:cNvPr id="56" name="TextBox 55">
              <a:extLst>
                <a:ext uri="{FF2B5EF4-FFF2-40B4-BE49-F238E27FC236}">
                  <a16:creationId xmlns:a16="http://schemas.microsoft.com/office/drawing/2014/main" xmlns="" id="{D3AA773C-E8E7-442D-83B9-F032D703457D}"/>
                </a:ext>
              </a:extLst>
            </p:cNvPr>
            <p:cNvSpPr txBox="1"/>
            <p:nvPr/>
          </p:nvSpPr>
          <p:spPr>
            <a:xfrm>
              <a:off x="10147718" y="3725307"/>
              <a:ext cx="4090107" cy="1754327"/>
            </a:xfrm>
            <a:prstGeom prst="rect">
              <a:avLst/>
            </a:prstGeom>
            <a:noFill/>
          </p:spPr>
          <p:txBody>
            <a:bodyPr wrap="none" rtlCol="0" anchor="ctr">
              <a:spAutoFit/>
            </a:bodyPr>
            <a:lstStyle/>
            <a:p>
              <a:pPr algn="ctr"/>
              <a:r>
                <a:rPr lang="en-US" sz="5400" b="1" dirty="0" smtClean="0">
                  <a:solidFill>
                    <a:schemeClr val="tx1">
                      <a:lumMod val="90000"/>
                      <a:lumOff val="10000"/>
                    </a:schemeClr>
                  </a:solidFill>
                  <a:latin typeface="+mj-lt"/>
                </a:rPr>
                <a:t>Compelling </a:t>
              </a:r>
            </a:p>
            <a:p>
              <a:pPr algn="ctr"/>
              <a:r>
                <a:rPr lang="en-US" sz="5400" b="1" dirty="0" smtClean="0">
                  <a:solidFill>
                    <a:schemeClr val="tx1">
                      <a:lumMod val="90000"/>
                      <a:lumOff val="10000"/>
                    </a:schemeClr>
                  </a:solidFill>
                  <a:latin typeface="+mj-lt"/>
                </a:rPr>
                <a:t>Opening</a:t>
              </a:r>
              <a:endParaRPr lang="en-US" sz="5400" b="1" dirty="0">
                <a:solidFill>
                  <a:schemeClr val="tx1">
                    <a:lumMod val="90000"/>
                    <a:lumOff val="10000"/>
                  </a:schemeClr>
                </a:solidFill>
                <a:latin typeface="+mj-lt"/>
              </a:endParaRPr>
            </a:p>
          </p:txBody>
        </p:sp>
      </p:grpSp>
      <p:grpSp>
        <p:nvGrpSpPr>
          <p:cNvPr id="34" name="Group 33">
            <a:extLst>
              <a:ext uri="{FF2B5EF4-FFF2-40B4-BE49-F238E27FC236}">
                <a16:creationId xmlns:a16="http://schemas.microsoft.com/office/drawing/2014/main" xmlns="" id="{4368040A-E532-44CA-B643-1FACB15F739D}"/>
              </a:ext>
            </a:extLst>
          </p:cNvPr>
          <p:cNvGrpSpPr/>
          <p:nvPr/>
        </p:nvGrpSpPr>
        <p:grpSpPr>
          <a:xfrm>
            <a:off x="17107728" y="5304126"/>
            <a:ext cx="4878381" cy="3320415"/>
            <a:chOff x="15372014" y="5304126"/>
            <a:chExt cx="4878381" cy="3320415"/>
          </a:xfrm>
        </p:grpSpPr>
        <p:grpSp>
          <p:nvGrpSpPr>
            <p:cNvPr id="4121" name="Group 4120">
              <a:extLst>
                <a:ext uri="{FF2B5EF4-FFF2-40B4-BE49-F238E27FC236}">
                  <a16:creationId xmlns:a16="http://schemas.microsoft.com/office/drawing/2014/main" xmlns="" id="{545D19A7-E0FB-4649-96B3-1B0FF368AC60}"/>
                </a:ext>
              </a:extLst>
            </p:cNvPr>
            <p:cNvGrpSpPr/>
            <p:nvPr/>
          </p:nvGrpSpPr>
          <p:grpSpPr>
            <a:xfrm>
              <a:off x="15372014" y="6441181"/>
              <a:ext cx="4175097" cy="1044897"/>
              <a:chOff x="16038791" y="5384506"/>
              <a:chExt cx="4175097" cy="1044897"/>
            </a:xfrm>
          </p:grpSpPr>
          <p:sp>
            <p:nvSpPr>
              <p:cNvPr id="58" name="Oval 57">
                <a:extLst>
                  <a:ext uri="{FF2B5EF4-FFF2-40B4-BE49-F238E27FC236}">
                    <a16:creationId xmlns:a16="http://schemas.microsoft.com/office/drawing/2014/main" xmlns="" id="{A9FD8C52-684C-4006-B90E-7C50D5FE5012}"/>
                  </a:ext>
                </a:extLst>
              </p:cNvPr>
              <p:cNvSpPr/>
              <p:nvPr/>
            </p:nvSpPr>
            <p:spPr>
              <a:xfrm flipH="1">
                <a:off x="19168991" y="5384506"/>
                <a:ext cx="1044897" cy="1044897"/>
              </a:xfrm>
              <a:prstGeom prst="ellipse">
                <a:avLst/>
              </a:prstGeom>
              <a:solidFill>
                <a:schemeClr val="accent3"/>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FF"/>
                    </a:solidFill>
                    <a:latin typeface="dt-business-03" panose="02000509000000000000" pitchFamily="49" charset="0"/>
                  </a:rPr>
                  <a:t>C</a:t>
                </a:r>
                <a:endParaRPr lang="en-US" sz="4000" dirty="0">
                  <a:solidFill>
                    <a:srgbClr val="FFFFFF"/>
                  </a:solidFill>
                  <a:latin typeface="dt-business-03" panose="02000509000000000000" pitchFamily="49" charset="0"/>
                </a:endParaRPr>
              </a:p>
            </p:txBody>
          </p:sp>
          <p:cxnSp>
            <p:nvCxnSpPr>
              <p:cNvPr id="59" name="Straight Connector 58">
                <a:extLst>
                  <a:ext uri="{FF2B5EF4-FFF2-40B4-BE49-F238E27FC236}">
                    <a16:creationId xmlns:a16="http://schemas.microsoft.com/office/drawing/2014/main" xmlns="" id="{20CB4D8F-A080-4920-AD5E-76623483DCDA}"/>
                  </a:ext>
                </a:extLst>
              </p:cNvPr>
              <p:cNvCxnSpPr>
                <a:cxnSpLocks/>
                <a:stCxn id="58" idx="6"/>
              </p:cNvCxnSpPr>
              <p:nvPr/>
            </p:nvCxnSpPr>
            <p:spPr>
              <a:xfrm flipH="1">
                <a:off x="16038791" y="5906955"/>
                <a:ext cx="3130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xmlns="" id="{6FF4159E-440B-4CC6-946C-600DB915C8AB}"/>
                </a:ext>
              </a:extLst>
            </p:cNvPr>
            <p:cNvSpPr txBox="1"/>
            <p:nvPr/>
          </p:nvSpPr>
          <p:spPr>
            <a:xfrm flipH="1">
              <a:off x="16645431" y="7270324"/>
              <a:ext cx="3604964" cy="1354217"/>
            </a:xfrm>
            <a:prstGeom prst="rect">
              <a:avLst/>
            </a:prstGeom>
            <a:noFill/>
          </p:spPr>
          <p:txBody>
            <a:bodyPr wrap="square" rtlCol="0">
              <a:spAutoFit/>
            </a:bodyPr>
            <a:lstStyle/>
            <a:p>
              <a:r>
                <a:rPr lang="en-US" sz="2800" dirty="0" smtClean="0">
                  <a:solidFill>
                    <a:schemeClr val="bg2"/>
                  </a:solidFill>
                </a:rPr>
                <a:t>Make the Ask</a:t>
              </a:r>
              <a:endParaRPr lang="en-US" sz="2800" dirty="0">
                <a:solidFill>
                  <a:schemeClr val="bg2"/>
                </a:solidFill>
              </a:endParaRPr>
            </a:p>
            <a:p>
              <a:r>
                <a:rPr lang="en-US" dirty="0" smtClean="0"/>
                <a:t>Get specific.  Whether engaging a donor, a community partner or a new member, give them an action.</a:t>
              </a:r>
              <a:endParaRPr lang="en-US" dirty="0"/>
            </a:p>
          </p:txBody>
        </p:sp>
        <p:sp>
          <p:nvSpPr>
            <p:cNvPr id="61" name="TextBox 60">
              <a:extLst>
                <a:ext uri="{FF2B5EF4-FFF2-40B4-BE49-F238E27FC236}">
                  <a16:creationId xmlns:a16="http://schemas.microsoft.com/office/drawing/2014/main" xmlns="" id="{2089913E-9FD0-4392-BB3F-F2901BE3C98C}"/>
                </a:ext>
              </a:extLst>
            </p:cNvPr>
            <p:cNvSpPr txBox="1"/>
            <p:nvPr/>
          </p:nvSpPr>
          <p:spPr>
            <a:xfrm flipH="1">
              <a:off x="16645431" y="5304126"/>
              <a:ext cx="3009771" cy="1754327"/>
            </a:xfrm>
            <a:prstGeom prst="rect">
              <a:avLst/>
            </a:prstGeom>
            <a:noFill/>
          </p:spPr>
          <p:txBody>
            <a:bodyPr wrap="none" rtlCol="0" anchor="ctr">
              <a:spAutoFit/>
            </a:bodyPr>
            <a:lstStyle/>
            <a:p>
              <a:r>
                <a:rPr lang="en-US" sz="5400" b="1" dirty="0" smtClean="0">
                  <a:solidFill>
                    <a:schemeClr val="tx1">
                      <a:lumMod val="90000"/>
                      <a:lumOff val="10000"/>
                    </a:schemeClr>
                  </a:solidFill>
                  <a:latin typeface="+mj-lt"/>
                </a:rPr>
                <a:t>Powerful</a:t>
              </a:r>
            </a:p>
            <a:p>
              <a:r>
                <a:rPr lang="en-US" sz="5400" b="1" dirty="0" smtClean="0">
                  <a:solidFill>
                    <a:schemeClr val="tx1">
                      <a:lumMod val="90000"/>
                      <a:lumOff val="10000"/>
                    </a:schemeClr>
                  </a:solidFill>
                  <a:latin typeface="+mj-lt"/>
                </a:rPr>
                <a:t>Close</a:t>
              </a:r>
              <a:endParaRPr lang="en-US" sz="5400" b="1" dirty="0">
                <a:solidFill>
                  <a:schemeClr val="tx1">
                    <a:lumMod val="90000"/>
                    <a:lumOff val="10000"/>
                  </a:schemeClr>
                </a:solidFill>
                <a:latin typeface="+mj-lt"/>
              </a:endParaRPr>
            </a:p>
          </p:txBody>
        </p:sp>
      </p:grpSp>
      <p:grpSp>
        <p:nvGrpSpPr>
          <p:cNvPr id="37" name="Group 36">
            <a:extLst>
              <a:ext uri="{FF2B5EF4-FFF2-40B4-BE49-F238E27FC236}">
                <a16:creationId xmlns:a16="http://schemas.microsoft.com/office/drawing/2014/main" xmlns="" id="{4CA7FCE4-399E-4060-91D9-A829DBAC3174}"/>
              </a:ext>
            </a:extLst>
          </p:cNvPr>
          <p:cNvGrpSpPr/>
          <p:nvPr/>
        </p:nvGrpSpPr>
        <p:grpSpPr>
          <a:xfrm>
            <a:off x="16412995" y="1635642"/>
            <a:ext cx="4445109" cy="3523542"/>
            <a:chOff x="16703562" y="-354224"/>
            <a:chExt cx="4445109" cy="3523542"/>
          </a:xfrm>
        </p:grpSpPr>
        <p:cxnSp>
          <p:nvCxnSpPr>
            <p:cNvPr id="64" name="Straight Connector 63">
              <a:extLst>
                <a:ext uri="{FF2B5EF4-FFF2-40B4-BE49-F238E27FC236}">
                  <a16:creationId xmlns:a16="http://schemas.microsoft.com/office/drawing/2014/main" xmlns="" id="{08DE29F2-CBD5-4AD3-9F51-7F4928C8D5A4}"/>
                </a:ext>
              </a:extLst>
            </p:cNvPr>
            <p:cNvCxnSpPr>
              <a:cxnSpLocks/>
              <a:stCxn id="63" idx="6"/>
            </p:cNvCxnSpPr>
            <p:nvPr/>
          </p:nvCxnSpPr>
          <p:spPr>
            <a:xfrm flipH="1">
              <a:off x="16703562" y="1283366"/>
              <a:ext cx="310603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xmlns="" id="{B7B07E14-002C-4633-882F-59800193924A}"/>
                </a:ext>
              </a:extLst>
            </p:cNvPr>
            <p:cNvSpPr/>
            <p:nvPr/>
          </p:nvSpPr>
          <p:spPr>
            <a:xfrm flipH="1">
              <a:off x="19809596" y="760917"/>
              <a:ext cx="1044897" cy="1044897"/>
            </a:xfrm>
            <a:prstGeom prst="ellipse">
              <a:avLst/>
            </a:prstGeom>
            <a:solidFill>
              <a:schemeClr val="accent3"/>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FF"/>
                  </a:solidFill>
                  <a:latin typeface="dt-business-03" panose="02000509000000000000" pitchFamily="49" charset="0"/>
                </a:rPr>
                <a:t>B</a:t>
              </a:r>
              <a:endParaRPr lang="en-US" sz="4000" dirty="0">
                <a:solidFill>
                  <a:srgbClr val="FFFFFF"/>
                </a:solidFill>
                <a:latin typeface="dt-business-03" panose="02000509000000000000" pitchFamily="49" charset="0"/>
              </a:endParaRPr>
            </a:p>
          </p:txBody>
        </p:sp>
        <p:sp>
          <p:nvSpPr>
            <p:cNvPr id="65" name="TextBox 64">
              <a:extLst>
                <a:ext uri="{FF2B5EF4-FFF2-40B4-BE49-F238E27FC236}">
                  <a16:creationId xmlns:a16="http://schemas.microsoft.com/office/drawing/2014/main" xmlns="" id="{376B000C-CBBE-4C33-9156-FB671CF65D0C}"/>
                </a:ext>
              </a:extLst>
            </p:cNvPr>
            <p:cNvSpPr txBox="1"/>
            <p:nvPr/>
          </p:nvSpPr>
          <p:spPr>
            <a:xfrm flipH="1">
              <a:off x="17727951" y="1538102"/>
              <a:ext cx="3420720" cy="1631216"/>
            </a:xfrm>
            <a:prstGeom prst="rect">
              <a:avLst/>
            </a:prstGeom>
            <a:noFill/>
          </p:spPr>
          <p:txBody>
            <a:bodyPr wrap="square" rtlCol="0">
              <a:spAutoFit/>
            </a:bodyPr>
            <a:lstStyle/>
            <a:p>
              <a:r>
                <a:rPr lang="en-US" sz="2800" dirty="0" smtClean="0">
                  <a:solidFill>
                    <a:schemeClr val="bg2"/>
                  </a:solidFill>
                </a:rPr>
                <a:t>The Shift</a:t>
              </a:r>
              <a:endParaRPr lang="en-US" sz="2800" dirty="0">
                <a:solidFill>
                  <a:schemeClr val="bg2"/>
                </a:solidFill>
              </a:endParaRPr>
            </a:p>
            <a:p>
              <a:r>
                <a:rPr lang="en-US" dirty="0" smtClean="0"/>
                <a:t>How did your experience change as a result of your involvement in Junior League.  How will their experience change?</a:t>
              </a:r>
              <a:endParaRPr lang="en-US" dirty="0"/>
            </a:p>
          </p:txBody>
        </p:sp>
        <p:sp>
          <p:nvSpPr>
            <p:cNvPr id="66" name="TextBox 65">
              <a:extLst>
                <a:ext uri="{FF2B5EF4-FFF2-40B4-BE49-F238E27FC236}">
                  <a16:creationId xmlns:a16="http://schemas.microsoft.com/office/drawing/2014/main" xmlns="" id="{23F69321-567C-4C34-8E89-407DF4A29B13}"/>
                </a:ext>
              </a:extLst>
            </p:cNvPr>
            <p:cNvSpPr txBox="1"/>
            <p:nvPr/>
          </p:nvSpPr>
          <p:spPr>
            <a:xfrm flipH="1">
              <a:off x="17634697" y="-354224"/>
              <a:ext cx="2012615" cy="1754327"/>
            </a:xfrm>
            <a:prstGeom prst="rect">
              <a:avLst/>
            </a:prstGeom>
            <a:noFill/>
          </p:spPr>
          <p:txBody>
            <a:bodyPr wrap="none" rtlCol="0" anchor="ctr">
              <a:spAutoFit/>
            </a:bodyPr>
            <a:lstStyle/>
            <a:p>
              <a:pPr algn="ctr"/>
              <a:r>
                <a:rPr lang="en-US" sz="5400" b="1" dirty="0" smtClean="0">
                  <a:solidFill>
                    <a:schemeClr val="tx1">
                      <a:lumMod val="90000"/>
                      <a:lumOff val="10000"/>
                    </a:schemeClr>
                  </a:solidFill>
                  <a:latin typeface="+mj-lt"/>
                </a:rPr>
                <a:t>Clear </a:t>
              </a:r>
            </a:p>
            <a:p>
              <a:pPr algn="ctr"/>
              <a:r>
                <a:rPr lang="en-US" sz="5400" b="1" dirty="0" smtClean="0">
                  <a:solidFill>
                    <a:schemeClr val="tx1">
                      <a:lumMod val="90000"/>
                      <a:lumOff val="10000"/>
                    </a:schemeClr>
                  </a:solidFill>
                  <a:latin typeface="+mj-lt"/>
                </a:rPr>
                <a:t>Build</a:t>
              </a:r>
              <a:endParaRPr lang="en-US" sz="5400" b="1" dirty="0">
                <a:solidFill>
                  <a:schemeClr val="tx1">
                    <a:lumMod val="90000"/>
                    <a:lumOff val="10000"/>
                  </a:schemeClr>
                </a:solidFill>
                <a:latin typeface="+mj-lt"/>
              </a:endParaRPr>
            </a:p>
          </p:txBody>
        </p:sp>
      </p:grpSp>
      <p:grpSp>
        <p:nvGrpSpPr>
          <p:cNvPr id="4125" name="Group 4124">
            <a:extLst>
              <a:ext uri="{FF2B5EF4-FFF2-40B4-BE49-F238E27FC236}">
                <a16:creationId xmlns:a16="http://schemas.microsoft.com/office/drawing/2014/main" xmlns="" id="{E34675B9-A9BD-41C8-A277-0FF4CB4549E8}"/>
              </a:ext>
            </a:extLst>
          </p:cNvPr>
          <p:cNvGrpSpPr/>
          <p:nvPr/>
        </p:nvGrpSpPr>
        <p:grpSpPr>
          <a:xfrm>
            <a:off x="15587919" y="10953875"/>
            <a:ext cx="1760764" cy="2338584"/>
            <a:chOff x="13852205" y="10953875"/>
            <a:chExt cx="1760764" cy="2338584"/>
          </a:xfrm>
        </p:grpSpPr>
        <p:sp>
          <p:nvSpPr>
            <p:cNvPr id="4109" name="Freeform 39">
              <a:extLst>
                <a:ext uri="{FF2B5EF4-FFF2-40B4-BE49-F238E27FC236}">
                  <a16:creationId xmlns:a16="http://schemas.microsoft.com/office/drawing/2014/main" xmlns="" id="{410C1A78-FF2A-43B7-8868-D521EFAC76A6}"/>
                </a:ext>
              </a:extLst>
            </p:cNvPr>
            <p:cNvSpPr>
              <a:spLocks/>
            </p:cNvSpPr>
            <p:nvPr/>
          </p:nvSpPr>
          <p:spPr bwMode="auto">
            <a:xfrm>
              <a:off x="13852205" y="10953875"/>
              <a:ext cx="1760764" cy="2338584"/>
            </a:xfrm>
            <a:custGeom>
              <a:avLst/>
              <a:gdLst>
                <a:gd name="T0" fmla="*/ 110 w 220"/>
                <a:gd name="T1" fmla="*/ 40 h 294"/>
                <a:gd name="T2" fmla="*/ 71 w 220"/>
                <a:gd name="T3" fmla="*/ 0 h 294"/>
                <a:gd name="T4" fmla="*/ 31 w 220"/>
                <a:gd name="T5" fmla="*/ 40 h 294"/>
                <a:gd name="T6" fmla="*/ 0 w 220"/>
                <a:gd name="T7" fmla="*/ 25 h 294"/>
                <a:gd name="T8" fmla="*/ 110 w 220"/>
                <a:gd name="T9" fmla="*/ 294 h 294"/>
                <a:gd name="T10" fmla="*/ 220 w 220"/>
                <a:gd name="T11" fmla="*/ 25 h 294"/>
                <a:gd name="T12" fmla="*/ 189 w 220"/>
                <a:gd name="T13" fmla="*/ 40 h 294"/>
                <a:gd name="T14" fmla="*/ 150 w 220"/>
                <a:gd name="T15" fmla="*/ 0 h 294"/>
                <a:gd name="T16" fmla="*/ 110 w 220"/>
                <a:gd name="T17" fmla="*/ 4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94">
                  <a:moveTo>
                    <a:pt x="110" y="40"/>
                  </a:moveTo>
                  <a:cubicBezTo>
                    <a:pt x="88" y="40"/>
                    <a:pt x="71" y="22"/>
                    <a:pt x="71" y="0"/>
                  </a:cubicBezTo>
                  <a:cubicBezTo>
                    <a:pt x="71" y="22"/>
                    <a:pt x="53" y="40"/>
                    <a:pt x="31" y="40"/>
                  </a:cubicBezTo>
                  <a:cubicBezTo>
                    <a:pt x="19" y="40"/>
                    <a:pt x="7" y="34"/>
                    <a:pt x="0" y="25"/>
                  </a:cubicBezTo>
                  <a:cubicBezTo>
                    <a:pt x="110" y="294"/>
                    <a:pt x="110" y="294"/>
                    <a:pt x="110" y="294"/>
                  </a:cubicBezTo>
                  <a:cubicBezTo>
                    <a:pt x="220" y="25"/>
                    <a:pt x="220" y="25"/>
                    <a:pt x="220" y="25"/>
                  </a:cubicBezTo>
                  <a:cubicBezTo>
                    <a:pt x="213" y="34"/>
                    <a:pt x="202" y="40"/>
                    <a:pt x="189" y="40"/>
                  </a:cubicBezTo>
                  <a:cubicBezTo>
                    <a:pt x="167" y="40"/>
                    <a:pt x="150" y="22"/>
                    <a:pt x="150" y="0"/>
                  </a:cubicBezTo>
                  <a:cubicBezTo>
                    <a:pt x="150" y="22"/>
                    <a:pt x="132" y="40"/>
                    <a:pt x="110" y="40"/>
                  </a:cubicBezTo>
                  <a:close/>
                </a:path>
              </a:pathLst>
            </a:custGeom>
            <a:gradFill>
              <a:gsLst>
                <a:gs pos="100000">
                  <a:srgbClr val="A17859"/>
                </a:gs>
                <a:gs pos="48000">
                  <a:srgbClr val="E7C8B1"/>
                </a:gs>
              </a:gsLst>
              <a:path path="rect">
                <a:fillToRect t="100000" r="10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7">
              <a:extLst>
                <a:ext uri="{FF2B5EF4-FFF2-40B4-BE49-F238E27FC236}">
                  <a16:creationId xmlns:a16="http://schemas.microsoft.com/office/drawing/2014/main" xmlns="" id="{CAD39C38-4514-4502-B580-977CB678D3B1}"/>
                </a:ext>
              </a:extLst>
            </p:cNvPr>
            <p:cNvSpPr>
              <a:spLocks/>
            </p:cNvSpPr>
            <p:nvPr/>
          </p:nvSpPr>
          <p:spPr bwMode="auto">
            <a:xfrm rot="16200000">
              <a:off x="14419919" y="12722532"/>
              <a:ext cx="625337" cy="514516"/>
            </a:xfrm>
            <a:custGeom>
              <a:avLst/>
              <a:gdLst>
                <a:gd name="T0" fmla="*/ 0 w 158"/>
                <a:gd name="T1" fmla="*/ 65 h 130"/>
                <a:gd name="T2" fmla="*/ 158 w 158"/>
                <a:gd name="T3" fmla="*/ 0 h 130"/>
                <a:gd name="T4" fmla="*/ 158 w 158"/>
                <a:gd name="T5" fmla="*/ 130 h 130"/>
                <a:gd name="T6" fmla="*/ 0 w 158"/>
                <a:gd name="T7" fmla="*/ 65 h 130"/>
              </a:gdLst>
              <a:ahLst/>
              <a:cxnLst>
                <a:cxn ang="0">
                  <a:pos x="T0" y="T1"/>
                </a:cxn>
                <a:cxn ang="0">
                  <a:pos x="T2" y="T3"/>
                </a:cxn>
                <a:cxn ang="0">
                  <a:pos x="T4" y="T5"/>
                </a:cxn>
                <a:cxn ang="0">
                  <a:pos x="T6" y="T7"/>
                </a:cxn>
              </a:cxnLst>
              <a:rect l="0" t="0" r="r" b="b"/>
              <a:pathLst>
                <a:path w="158" h="130">
                  <a:moveTo>
                    <a:pt x="0" y="65"/>
                  </a:moveTo>
                  <a:lnTo>
                    <a:pt x="158" y="0"/>
                  </a:lnTo>
                  <a:lnTo>
                    <a:pt x="158" y="130"/>
                  </a:lnTo>
                  <a:lnTo>
                    <a:pt x="0" y="65"/>
                  </a:lnTo>
                  <a:close/>
                </a:path>
              </a:pathLst>
            </a:custGeom>
            <a:gradFill flip="none" rotWithShape="1">
              <a:gsLst>
                <a:gs pos="45000">
                  <a:srgbClr val="272E3A"/>
                </a:gs>
                <a:gs pos="100000">
                  <a:srgbClr val="4D5B73"/>
                </a:gs>
              </a:gsLst>
              <a:path path="rect">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Rectangle 27">
            <a:extLst>
              <a:ext uri="{FF2B5EF4-FFF2-40B4-BE49-F238E27FC236}">
                <a16:creationId xmlns:a16="http://schemas.microsoft.com/office/drawing/2014/main" xmlns="" id="{E94C8505-AF3A-4AC2-9834-DD8BED1A1D0F}"/>
              </a:ext>
            </a:extLst>
          </p:cNvPr>
          <p:cNvSpPr/>
          <p:nvPr/>
        </p:nvSpPr>
        <p:spPr>
          <a:xfrm>
            <a:off x="4480307" y="15786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Storytelling ABC’s</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endParaRPr lang="en-US" sz="4400" b="1" dirty="0" smtClean="0">
              <a:solidFill>
                <a:srgbClr val="FFFFFF"/>
              </a:solidFill>
              <a:latin typeface="+mj-lt"/>
              <a:ea typeface="Bebas Neue" charset="0"/>
              <a:cs typeface="Bebas Neue" charset="0"/>
            </a:endParaRP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endParaRPr lang="en-US" sz="4400" b="1" dirty="0" smtClean="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Always</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Be</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Closing</a:t>
            </a:r>
            <a:endParaRPr lang="en-US" sz="4400" b="1" dirty="0">
              <a:solidFill>
                <a:srgbClr val="FFFFFF"/>
              </a:solidFill>
              <a:latin typeface="+mj-lt"/>
              <a:ea typeface="Bebas Neue" charset="0"/>
              <a:cs typeface="Bebas Neue" charset="0"/>
            </a:endParaRPr>
          </a:p>
        </p:txBody>
      </p:sp>
      <p:sp>
        <p:nvSpPr>
          <p:cNvPr id="30"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71382391"/>
      </p:ext>
    </p:extLst>
  </p:cSld>
  <p:clrMapOvr>
    <a:masterClrMapping/>
  </p:clrMapOvr>
  <p:transition xmlns:p14="http://schemas.microsoft.com/office/powerpoint/2010/mai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125"/>
                                            </p:tgtEl>
                                            <p:attrNameLst>
                                              <p:attrName>style.visibility</p:attrName>
                                            </p:attrNameLst>
                                          </p:cBhvr>
                                          <p:to>
                                            <p:strVal val="visible"/>
                                          </p:to>
                                        </p:set>
                                        <p:anim calcmode="lin" valueType="num">
                                          <p:cBhvr additive="base">
                                            <p:cTn id="7" dur="1000" fill="hold"/>
                                            <p:tgtEl>
                                              <p:spTgt spid="4125"/>
                                            </p:tgtEl>
                                            <p:attrNameLst>
                                              <p:attrName>ppt_x</p:attrName>
                                            </p:attrNameLst>
                                          </p:cBhvr>
                                          <p:tavLst>
                                            <p:tav tm="0">
                                              <p:val>
                                                <p:strVal val="#ppt_x"/>
                                              </p:val>
                                            </p:tav>
                                            <p:tav tm="100000">
                                              <p:val>
                                                <p:strVal val="#ppt_x"/>
                                              </p:val>
                                            </p:tav>
                                          </p:tavLst>
                                        </p:anim>
                                        <p:anim calcmode="lin" valueType="num">
                                          <p:cBhvr additive="base">
                                            <p:cTn id="8" dur="1000" fill="hold"/>
                                            <p:tgtEl>
                                              <p:spTgt spid="412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73333">
                                      <p:stCondLst>
                                        <p:cond delay="800"/>
                                      </p:stCondLst>
                                      <p:childTnLst>
                                        <p:set>
                                          <p:cBhvr>
                                            <p:cTn id="10" dur="1" fill="hold">
                                              <p:stCondLst>
                                                <p:cond delay="0"/>
                                              </p:stCondLst>
                                            </p:cTn>
                                            <p:tgtEl>
                                              <p:spTgt spid="4112"/>
                                            </p:tgtEl>
                                            <p:attrNameLst>
                                              <p:attrName>style.visibility</p:attrName>
                                            </p:attrNameLst>
                                          </p:cBhvr>
                                          <p:to>
                                            <p:strVal val="visible"/>
                                          </p:to>
                                        </p:set>
                                        <p:anim calcmode="lin" valueType="num" p14:bounceEnd="73333">
                                          <p:cBhvr additive="base">
                                            <p:cTn id="11" dur="1500" fill="hold"/>
                                            <p:tgtEl>
                                              <p:spTgt spid="4112"/>
                                            </p:tgtEl>
                                            <p:attrNameLst>
                                              <p:attrName>ppt_x</p:attrName>
                                            </p:attrNameLst>
                                          </p:cBhvr>
                                          <p:tavLst>
                                            <p:tav tm="0">
                                              <p:val>
                                                <p:strVal val="#ppt_x"/>
                                              </p:val>
                                            </p:tav>
                                            <p:tav tm="100000">
                                              <p:val>
                                                <p:strVal val="#ppt_x"/>
                                              </p:val>
                                            </p:tav>
                                          </p:tavLst>
                                        </p:anim>
                                        <p:anim calcmode="lin" valueType="num" p14:bounceEnd="73333">
                                          <p:cBhvr additive="base">
                                            <p:cTn id="12" dur="1500" fill="hold"/>
                                            <p:tgtEl>
                                              <p:spTgt spid="41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73333">
                                      <p:stCondLst>
                                        <p:cond delay="900"/>
                                      </p:stCondLst>
                                      <p:childTnLst>
                                        <p:set>
                                          <p:cBhvr>
                                            <p:cTn id="14" dur="1" fill="hold">
                                              <p:stCondLst>
                                                <p:cond delay="0"/>
                                              </p:stCondLst>
                                            </p:cTn>
                                            <p:tgtEl>
                                              <p:spTgt spid="50"/>
                                            </p:tgtEl>
                                            <p:attrNameLst>
                                              <p:attrName>style.visibility</p:attrName>
                                            </p:attrNameLst>
                                          </p:cBhvr>
                                          <p:to>
                                            <p:strVal val="visible"/>
                                          </p:to>
                                        </p:set>
                                        <p:anim calcmode="lin" valueType="num" p14:bounceEnd="73333">
                                          <p:cBhvr additive="base">
                                            <p:cTn id="15" dur="1500" fill="hold"/>
                                            <p:tgtEl>
                                              <p:spTgt spid="50"/>
                                            </p:tgtEl>
                                            <p:attrNameLst>
                                              <p:attrName>ppt_x</p:attrName>
                                            </p:attrNameLst>
                                          </p:cBhvr>
                                          <p:tavLst>
                                            <p:tav tm="0">
                                              <p:val>
                                                <p:strVal val="#ppt_x"/>
                                              </p:val>
                                            </p:tav>
                                            <p:tav tm="100000">
                                              <p:val>
                                                <p:strVal val="#ppt_x"/>
                                              </p:val>
                                            </p:tav>
                                          </p:tavLst>
                                        </p:anim>
                                        <p:anim calcmode="lin" valueType="num" p14:bounceEnd="73333">
                                          <p:cBhvr additive="base">
                                            <p:cTn id="16" dur="1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73333">
                                      <p:stCondLst>
                                        <p:cond delay="1100"/>
                                      </p:stCondLst>
                                      <p:childTnLst>
                                        <p:set>
                                          <p:cBhvr>
                                            <p:cTn id="18" dur="1" fill="hold">
                                              <p:stCondLst>
                                                <p:cond delay="0"/>
                                              </p:stCondLst>
                                            </p:cTn>
                                            <p:tgtEl>
                                              <p:spTgt spid="51"/>
                                            </p:tgtEl>
                                            <p:attrNameLst>
                                              <p:attrName>style.visibility</p:attrName>
                                            </p:attrNameLst>
                                          </p:cBhvr>
                                          <p:to>
                                            <p:strVal val="visible"/>
                                          </p:to>
                                        </p:set>
                                        <p:anim calcmode="lin" valueType="num" p14:bounceEnd="73333">
                                          <p:cBhvr additive="base">
                                            <p:cTn id="19" dur="1500" fill="hold"/>
                                            <p:tgtEl>
                                              <p:spTgt spid="51"/>
                                            </p:tgtEl>
                                            <p:attrNameLst>
                                              <p:attrName>ppt_x</p:attrName>
                                            </p:attrNameLst>
                                          </p:cBhvr>
                                          <p:tavLst>
                                            <p:tav tm="0">
                                              <p:val>
                                                <p:strVal val="#ppt_x"/>
                                              </p:val>
                                            </p:tav>
                                            <p:tav tm="100000">
                                              <p:val>
                                                <p:strVal val="#ppt_x"/>
                                              </p:val>
                                            </p:tav>
                                          </p:tavLst>
                                        </p:anim>
                                        <p:anim calcmode="lin" valueType="num" p14:bounceEnd="73333">
                                          <p:cBhvr additive="base">
                                            <p:cTn id="20" dur="1500" fill="hold"/>
                                            <p:tgtEl>
                                              <p:spTgt spid="51"/>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600"/>
                                      </p:stCondLst>
                                      <p:childTnLst>
                                        <p:set>
                                          <p:cBhvr>
                                            <p:cTn id="22" dur="1" fill="hold">
                                              <p:stCondLst>
                                                <p:cond delay="0"/>
                                              </p:stCondLst>
                                            </p:cTn>
                                            <p:tgtEl>
                                              <p:spTgt spid="4126"/>
                                            </p:tgtEl>
                                            <p:attrNameLst>
                                              <p:attrName>style.visibility</p:attrName>
                                            </p:attrNameLst>
                                          </p:cBhvr>
                                          <p:to>
                                            <p:strVal val="visible"/>
                                          </p:to>
                                        </p:set>
                                        <p:animEffect transition="in" filter="fade">
                                          <p:cBhvr>
                                            <p:cTn id="23" dur="500"/>
                                            <p:tgtEl>
                                              <p:spTgt spid="4126"/>
                                            </p:tgtEl>
                                          </p:cBhvr>
                                        </p:animEffect>
                                      </p:childTnLst>
                                    </p:cTn>
                                  </p:par>
                                  <p:par>
                                    <p:cTn id="24" presetID="10" presetClass="entr" presetSubtype="0" fill="hold" nodeType="withEffect">
                                      <p:stCondLst>
                                        <p:cond delay="18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200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2" presetClass="entr" presetSubtype="4" decel="100000" fill="hold" grpId="0" nodeType="withEffect">
                                      <p:stCondLst>
                                        <p:cond delay="50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1000" fill="hold"/>
                                            <p:tgtEl>
                                              <p:spTgt spid="28"/>
                                            </p:tgtEl>
                                            <p:attrNameLst>
                                              <p:attrName>ppt_x</p:attrName>
                                            </p:attrNameLst>
                                          </p:cBhvr>
                                          <p:tavLst>
                                            <p:tav tm="0">
                                              <p:val>
                                                <p:strVal val="#ppt_x"/>
                                              </p:val>
                                            </p:tav>
                                            <p:tav tm="100000">
                                              <p:val>
                                                <p:strVal val="#ppt_x"/>
                                              </p:val>
                                            </p:tav>
                                          </p:tavLst>
                                        </p:anim>
                                        <p:anim calcmode="lin" valueType="num">
                                          <p:cBhvr additive="base">
                                            <p:cTn id="3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12" grpId="0" animBg="1"/>
          <p:bldP spid="50" grpId="0" animBg="1"/>
          <p:bldP spid="2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125"/>
                                            </p:tgtEl>
                                            <p:attrNameLst>
                                              <p:attrName>style.visibility</p:attrName>
                                            </p:attrNameLst>
                                          </p:cBhvr>
                                          <p:to>
                                            <p:strVal val="visible"/>
                                          </p:to>
                                        </p:set>
                                        <p:anim calcmode="lin" valueType="num">
                                          <p:cBhvr additive="base">
                                            <p:cTn id="7" dur="1000" fill="hold"/>
                                            <p:tgtEl>
                                              <p:spTgt spid="4125"/>
                                            </p:tgtEl>
                                            <p:attrNameLst>
                                              <p:attrName>ppt_x</p:attrName>
                                            </p:attrNameLst>
                                          </p:cBhvr>
                                          <p:tavLst>
                                            <p:tav tm="0">
                                              <p:val>
                                                <p:strVal val="#ppt_x"/>
                                              </p:val>
                                            </p:tav>
                                            <p:tav tm="100000">
                                              <p:val>
                                                <p:strVal val="#ppt_x"/>
                                              </p:val>
                                            </p:tav>
                                          </p:tavLst>
                                        </p:anim>
                                        <p:anim calcmode="lin" valueType="num">
                                          <p:cBhvr additive="base">
                                            <p:cTn id="8" dur="1000" fill="hold"/>
                                            <p:tgtEl>
                                              <p:spTgt spid="412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800"/>
                                      </p:stCondLst>
                                      <p:childTnLst>
                                        <p:set>
                                          <p:cBhvr>
                                            <p:cTn id="10" dur="1" fill="hold">
                                              <p:stCondLst>
                                                <p:cond delay="0"/>
                                              </p:stCondLst>
                                            </p:cTn>
                                            <p:tgtEl>
                                              <p:spTgt spid="4112"/>
                                            </p:tgtEl>
                                            <p:attrNameLst>
                                              <p:attrName>style.visibility</p:attrName>
                                            </p:attrNameLst>
                                          </p:cBhvr>
                                          <p:to>
                                            <p:strVal val="visible"/>
                                          </p:to>
                                        </p:set>
                                        <p:anim calcmode="lin" valueType="num">
                                          <p:cBhvr additive="base">
                                            <p:cTn id="11" dur="1500" fill="hold"/>
                                            <p:tgtEl>
                                              <p:spTgt spid="4112"/>
                                            </p:tgtEl>
                                            <p:attrNameLst>
                                              <p:attrName>ppt_x</p:attrName>
                                            </p:attrNameLst>
                                          </p:cBhvr>
                                          <p:tavLst>
                                            <p:tav tm="0">
                                              <p:val>
                                                <p:strVal val="#ppt_x"/>
                                              </p:val>
                                            </p:tav>
                                            <p:tav tm="100000">
                                              <p:val>
                                                <p:strVal val="#ppt_x"/>
                                              </p:val>
                                            </p:tav>
                                          </p:tavLst>
                                        </p:anim>
                                        <p:anim calcmode="lin" valueType="num">
                                          <p:cBhvr additive="base">
                                            <p:cTn id="12" dur="1500" fill="hold"/>
                                            <p:tgtEl>
                                              <p:spTgt spid="41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9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1500" fill="hold"/>
                                            <p:tgtEl>
                                              <p:spTgt spid="50"/>
                                            </p:tgtEl>
                                            <p:attrNameLst>
                                              <p:attrName>ppt_x</p:attrName>
                                            </p:attrNameLst>
                                          </p:cBhvr>
                                          <p:tavLst>
                                            <p:tav tm="0">
                                              <p:val>
                                                <p:strVal val="#ppt_x"/>
                                              </p:val>
                                            </p:tav>
                                            <p:tav tm="100000">
                                              <p:val>
                                                <p:strVal val="#ppt_x"/>
                                              </p:val>
                                            </p:tav>
                                          </p:tavLst>
                                        </p:anim>
                                        <p:anim calcmode="lin" valueType="num">
                                          <p:cBhvr additive="base">
                                            <p:cTn id="16" dur="1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1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500" fill="hold"/>
                                            <p:tgtEl>
                                              <p:spTgt spid="51"/>
                                            </p:tgtEl>
                                            <p:attrNameLst>
                                              <p:attrName>ppt_x</p:attrName>
                                            </p:attrNameLst>
                                          </p:cBhvr>
                                          <p:tavLst>
                                            <p:tav tm="0">
                                              <p:val>
                                                <p:strVal val="#ppt_x"/>
                                              </p:val>
                                            </p:tav>
                                            <p:tav tm="100000">
                                              <p:val>
                                                <p:strVal val="#ppt_x"/>
                                              </p:val>
                                            </p:tav>
                                          </p:tavLst>
                                        </p:anim>
                                        <p:anim calcmode="lin" valueType="num">
                                          <p:cBhvr additive="base">
                                            <p:cTn id="20" dur="1500" fill="hold"/>
                                            <p:tgtEl>
                                              <p:spTgt spid="51"/>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600"/>
                                      </p:stCondLst>
                                      <p:childTnLst>
                                        <p:set>
                                          <p:cBhvr>
                                            <p:cTn id="22" dur="1" fill="hold">
                                              <p:stCondLst>
                                                <p:cond delay="0"/>
                                              </p:stCondLst>
                                            </p:cTn>
                                            <p:tgtEl>
                                              <p:spTgt spid="4126"/>
                                            </p:tgtEl>
                                            <p:attrNameLst>
                                              <p:attrName>style.visibility</p:attrName>
                                            </p:attrNameLst>
                                          </p:cBhvr>
                                          <p:to>
                                            <p:strVal val="visible"/>
                                          </p:to>
                                        </p:set>
                                        <p:animEffect transition="in" filter="fade">
                                          <p:cBhvr>
                                            <p:cTn id="23" dur="500"/>
                                            <p:tgtEl>
                                              <p:spTgt spid="4126"/>
                                            </p:tgtEl>
                                          </p:cBhvr>
                                        </p:animEffect>
                                      </p:childTnLst>
                                    </p:cTn>
                                  </p:par>
                                  <p:par>
                                    <p:cTn id="24" presetID="10" presetClass="entr" presetSubtype="0" fill="hold" nodeType="withEffect">
                                      <p:stCondLst>
                                        <p:cond delay="18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200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2" presetClass="entr" presetSubtype="4" decel="100000" fill="hold" grpId="0" nodeType="withEffect">
                                      <p:stCondLst>
                                        <p:cond delay="50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1000" fill="hold"/>
                                            <p:tgtEl>
                                              <p:spTgt spid="28"/>
                                            </p:tgtEl>
                                            <p:attrNameLst>
                                              <p:attrName>ppt_x</p:attrName>
                                            </p:attrNameLst>
                                          </p:cBhvr>
                                          <p:tavLst>
                                            <p:tav tm="0">
                                              <p:val>
                                                <p:strVal val="#ppt_x"/>
                                              </p:val>
                                            </p:tav>
                                            <p:tav tm="100000">
                                              <p:val>
                                                <p:strVal val="#ppt_x"/>
                                              </p:val>
                                            </p:tav>
                                          </p:tavLst>
                                        </p:anim>
                                        <p:anim calcmode="lin" valueType="num">
                                          <p:cBhvr additive="base">
                                            <p:cTn id="3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12" grpId="0" animBg="1"/>
          <p:bldP spid="50" grpId="0" animBg="1"/>
          <p:bldP spid="2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400000">
            <a:off x="5867308" y="6151821"/>
            <a:ext cx="6617592" cy="4245414"/>
            <a:chOff x="4884738" y="3760788"/>
            <a:chExt cx="2400300" cy="1539876"/>
          </a:xfrm>
        </p:grpSpPr>
        <p:sp>
          <p:nvSpPr>
            <p:cNvPr id="7" name="Freeform 5"/>
            <p:cNvSpPr>
              <a:spLocks/>
            </p:cNvSpPr>
            <p:nvPr/>
          </p:nvSpPr>
          <p:spPr bwMode="auto">
            <a:xfrm>
              <a:off x="4884738" y="3957638"/>
              <a:ext cx="1208088" cy="1343025"/>
            </a:xfrm>
            <a:custGeom>
              <a:avLst/>
              <a:gdLst>
                <a:gd name="T0" fmla="*/ 761 w 761"/>
                <a:gd name="T1" fmla="*/ 606 h 846"/>
                <a:gd name="T2" fmla="*/ 0 w 761"/>
                <a:gd name="T3" fmla="*/ 0 h 846"/>
                <a:gd name="T4" fmla="*/ 761 w 761"/>
                <a:gd name="T5" fmla="*/ 846 h 846"/>
                <a:gd name="T6" fmla="*/ 761 w 761"/>
                <a:gd name="T7" fmla="*/ 606 h 846"/>
              </a:gdLst>
              <a:ahLst/>
              <a:cxnLst>
                <a:cxn ang="0">
                  <a:pos x="T0" y="T1"/>
                </a:cxn>
                <a:cxn ang="0">
                  <a:pos x="T2" y="T3"/>
                </a:cxn>
                <a:cxn ang="0">
                  <a:pos x="T4" y="T5"/>
                </a:cxn>
                <a:cxn ang="0">
                  <a:pos x="T6" y="T7"/>
                </a:cxn>
              </a:cxnLst>
              <a:rect l="0" t="0" r="r" b="b"/>
              <a:pathLst>
                <a:path w="761" h="846">
                  <a:moveTo>
                    <a:pt x="761" y="606"/>
                  </a:moveTo>
                  <a:lnTo>
                    <a:pt x="0" y="0"/>
                  </a:lnTo>
                  <a:lnTo>
                    <a:pt x="761" y="846"/>
                  </a:lnTo>
                  <a:lnTo>
                    <a:pt x="761" y="606"/>
                  </a:lnTo>
                  <a:close/>
                </a:path>
              </a:pathLst>
            </a:custGeom>
            <a:solidFill>
              <a:schemeClr val="accent4"/>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8" name="Freeform 6"/>
            <p:cNvSpPr>
              <a:spLocks/>
            </p:cNvSpPr>
            <p:nvPr/>
          </p:nvSpPr>
          <p:spPr bwMode="auto">
            <a:xfrm>
              <a:off x="6091238" y="3968751"/>
              <a:ext cx="1190625" cy="1331913"/>
            </a:xfrm>
            <a:custGeom>
              <a:avLst/>
              <a:gdLst>
                <a:gd name="T0" fmla="*/ 0 w 750"/>
                <a:gd name="T1" fmla="*/ 602 h 839"/>
                <a:gd name="T2" fmla="*/ 750 w 750"/>
                <a:gd name="T3" fmla="*/ 0 h 839"/>
                <a:gd name="T4" fmla="*/ 1 w 750"/>
                <a:gd name="T5" fmla="*/ 839 h 839"/>
                <a:gd name="T6" fmla="*/ 0 w 750"/>
                <a:gd name="T7" fmla="*/ 602 h 839"/>
              </a:gdLst>
              <a:ahLst/>
              <a:cxnLst>
                <a:cxn ang="0">
                  <a:pos x="T0" y="T1"/>
                </a:cxn>
                <a:cxn ang="0">
                  <a:pos x="T2" y="T3"/>
                </a:cxn>
                <a:cxn ang="0">
                  <a:pos x="T4" y="T5"/>
                </a:cxn>
                <a:cxn ang="0">
                  <a:pos x="T6" y="T7"/>
                </a:cxn>
              </a:cxnLst>
              <a:rect l="0" t="0" r="r" b="b"/>
              <a:pathLst>
                <a:path w="750" h="839">
                  <a:moveTo>
                    <a:pt x="0" y="602"/>
                  </a:moveTo>
                  <a:lnTo>
                    <a:pt x="750" y="0"/>
                  </a:lnTo>
                  <a:lnTo>
                    <a:pt x="1" y="839"/>
                  </a:lnTo>
                  <a:lnTo>
                    <a:pt x="0" y="602"/>
                  </a:lnTo>
                  <a:close/>
                </a:path>
              </a:pathLst>
            </a:custGeom>
            <a:solidFill>
              <a:schemeClr val="accent4">
                <a:lumMod val="75000"/>
              </a:schemeClr>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9" name="Freeform 7"/>
            <p:cNvSpPr>
              <a:spLocks/>
            </p:cNvSpPr>
            <p:nvPr/>
          </p:nvSpPr>
          <p:spPr bwMode="auto">
            <a:xfrm>
              <a:off x="4884738" y="3760788"/>
              <a:ext cx="2400300" cy="1163638"/>
            </a:xfrm>
            <a:custGeom>
              <a:avLst/>
              <a:gdLst>
                <a:gd name="T0" fmla="*/ 1512 w 1512"/>
                <a:gd name="T1" fmla="*/ 133 h 733"/>
                <a:gd name="T2" fmla="*/ 775 w 1512"/>
                <a:gd name="T3" fmla="*/ 0 h 733"/>
                <a:gd name="T4" fmla="*/ 0 w 1512"/>
                <a:gd name="T5" fmla="*/ 124 h 733"/>
                <a:gd name="T6" fmla="*/ 761 w 1512"/>
                <a:gd name="T7" fmla="*/ 733 h 733"/>
                <a:gd name="T8" fmla="*/ 1512 w 1512"/>
                <a:gd name="T9" fmla="*/ 133 h 733"/>
              </a:gdLst>
              <a:ahLst/>
              <a:cxnLst>
                <a:cxn ang="0">
                  <a:pos x="T0" y="T1"/>
                </a:cxn>
                <a:cxn ang="0">
                  <a:pos x="T2" y="T3"/>
                </a:cxn>
                <a:cxn ang="0">
                  <a:pos x="T4" y="T5"/>
                </a:cxn>
                <a:cxn ang="0">
                  <a:pos x="T6" y="T7"/>
                </a:cxn>
                <a:cxn ang="0">
                  <a:pos x="T8" y="T9"/>
                </a:cxn>
              </a:cxnLst>
              <a:rect l="0" t="0" r="r" b="b"/>
              <a:pathLst>
                <a:path w="1512" h="733">
                  <a:moveTo>
                    <a:pt x="1512" y="133"/>
                  </a:moveTo>
                  <a:lnTo>
                    <a:pt x="775" y="0"/>
                  </a:lnTo>
                  <a:lnTo>
                    <a:pt x="0" y="124"/>
                  </a:lnTo>
                  <a:lnTo>
                    <a:pt x="761" y="733"/>
                  </a:lnTo>
                  <a:lnTo>
                    <a:pt x="1512" y="133"/>
                  </a:lnTo>
                  <a:close/>
                </a:path>
              </a:pathLst>
            </a:custGeom>
            <a:solidFill>
              <a:schemeClr val="accent4">
                <a:lumMod val="50000"/>
              </a:schemeClr>
            </a:solidFill>
            <a:ln>
              <a:noFill/>
            </a:ln>
          </p:spPr>
          <p:txBody>
            <a:bodyPr vert="horz" wrap="square" lIns="182880" tIns="91440" rIns="182880" bIns="91440" numCol="1" anchor="t" anchorCtr="0" compatLnSpc="1">
              <a:prstTxWarp prst="textNoShape">
                <a:avLst/>
              </a:prstTxWarp>
            </a:bodyPr>
            <a:lstStyle/>
            <a:p>
              <a:endParaRPr lang="en-US" sz="3600"/>
            </a:p>
          </p:txBody>
        </p:sp>
      </p:grpSp>
      <p:grpSp>
        <p:nvGrpSpPr>
          <p:cNvPr id="10" name="Group 9"/>
          <p:cNvGrpSpPr/>
          <p:nvPr/>
        </p:nvGrpSpPr>
        <p:grpSpPr>
          <a:xfrm rot="5400000">
            <a:off x="6797361" y="5865146"/>
            <a:ext cx="7878086" cy="4871284"/>
            <a:chOff x="4665663" y="3081338"/>
            <a:chExt cx="2857500" cy="1766888"/>
          </a:xfrm>
        </p:grpSpPr>
        <p:sp>
          <p:nvSpPr>
            <p:cNvPr id="11" name="Freeform 8"/>
            <p:cNvSpPr>
              <a:spLocks/>
            </p:cNvSpPr>
            <p:nvPr/>
          </p:nvSpPr>
          <p:spPr bwMode="auto">
            <a:xfrm>
              <a:off x="4665663" y="3487738"/>
              <a:ext cx="1435100" cy="1360488"/>
            </a:xfrm>
            <a:custGeom>
              <a:avLst/>
              <a:gdLst>
                <a:gd name="T0" fmla="*/ 898 w 904"/>
                <a:gd name="T1" fmla="*/ 857 h 857"/>
                <a:gd name="T2" fmla="*/ 904 w 904"/>
                <a:gd name="T3" fmla="*/ 538 h 857"/>
                <a:gd name="T4" fmla="*/ 0 w 904"/>
                <a:gd name="T5" fmla="*/ 0 h 857"/>
                <a:gd name="T6" fmla="*/ 120 w 904"/>
                <a:gd name="T7" fmla="*/ 238 h 857"/>
                <a:gd name="T8" fmla="*/ 898 w 904"/>
                <a:gd name="T9" fmla="*/ 857 h 857"/>
              </a:gdLst>
              <a:ahLst/>
              <a:cxnLst>
                <a:cxn ang="0">
                  <a:pos x="T0" y="T1"/>
                </a:cxn>
                <a:cxn ang="0">
                  <a:pos x="T2" y="T3"/>
                </a:cxn>
                <a:cxn ang="0">
                  <a:pos x="T4" y="T5"/>
                </a:cxn>
                <a:cxn ang="0">
                  <a:pos x="T6" y="T7"/>
                </a:cxn>
                <a:cxn ang="0">
                  <a:pos x="T8" y="T9"/>
                </a:cxn>
              </a:cxnLst>
              <a:rect l="0" t="0" r="r" b="b"/>
              <a:pathLst>
                <a:path w="904" h="857">
                  <a:moveTo>
                    <a:pt x="898" y="857"/>
                  </a:moveTo>
                  <a:lnTo>
                    <a:pt x="904" y="538"/>
                  </a:lnTo>
                  <a:lnTo>
                    <a:pt x="0" y="0"/>
                  </a:lnTo>
                  <a:lnTo>
                    <a:pt x="120" y="238"/>
                  </a:lnTo>
                  <a:lnTo>
                    <a:pt x="898" y="857"/>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12" name="Freeform 9"/>
            <p:cNvSpPr>
              <a:spLocks/>
            </p:cNvSpPr>
            <p:nvPr/>
          </p:nvSpPr>
          <p:spPr bwMode="auto">
            <a:xfrm>
              <a:off x="6091238" y="3484563"/>
              <a:ext cx="1431925" cy="1363663"/>
            </a:xfrm>
            <a:custGeom>
              <a:avLst/>
              <a:gdLst>
                <a:gd name="T0" fmla="*/ 0 w 902"/>
                <a:gd name="T1" fmla="*/ 859 h 859"/>
                <a:gd name="T2" fmla="*/ 6 w 902"/>
                <a:gd name="T3" fmla="*/ 540 h 859"/>
                <a:gd name="T4" fmla="*/ 902 w 902"/>
                <a:gd name="T5" fmla="*/ 0 h 859"/>
                <a:gd name="T6" fmla="*/ 778 w 902"/>
                <a:gd name="T7" fmla="*/ 233 h 859"/>
                <a:gd name="T8" fmla="*/ 0 w 902"/>
                <a:gd name="T9" fmla="*/ 859 h 859"/>
              </a:gdLst>
              <a:ahLst/>
              <a:cxnLst>
                <a:cxn ang="0">
                  <a:pos x="T0" y="T1"/>
                </a:cxn>
                <a:cxn ang="0">
                  <a:pos x="T2" y="T3"/>
                </a:cxn>
                <a:cxn ang="0">
                  <a:pos x="T4" y="T5"/>
                </a:cxn>
                <a:cxn ang="0">
                  <a:pos x="T6" y="T7"/>
                </a:cxn>
                <a:cxn ang="0">
                  <a:pos x="T8" y="T9"/>
                </a:cxn>
              </a:cxnLst>
              <a:rect l="0" t="0" r="r" b="b"/>
              <a:pathLst>
                <a:path w="902" h="859">
                  <a:moveTo>
                    <a:pt x="0" y="859"/>
                  </a:moveTo>
                  <a:lnTo>
                    <a:pt x="6" y="540"/>
                  </a:lnTo>
                  <a:lnTo>
                    <a:pt x="902" y="0"/>
                  </a:lnTo>
                  <a:lnTo>
                    <a:pt x="778" y="233"/>
                  </a:lnTo>
                  <a:lnTo>
                    <a:pt x="0" y="859"/>
                  </a:lnTo>
                  <a:close/>
                </a:path>
              </a:pathLst>
            </a:custGeom>
            <a:solidFill>
              <a:schemeClr val="accent3">
                <a:lumMod val="75000"/>
              </a:schemeClr>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13" name="Freeform 10"/>
            <p:cNvSpPr>
              <a:spLocks/>
            </p:cNvSpPr>
            <p:nvPr/>
          </p:nvSpPr>
          <p:spPr bwMode="auto">
            <a:xfrm>
              <a:off x="4668838" y="3081338"/>
              <a:ext cx="2854325" cy="1357313"/>
            </a:xfrm>
            <a:custGeom>
              <a:avLst/>
              <a:gdLst>
                <a:gd name="T0" fmla="*/ 1798 w 1798"/>
                <a:gd name="T1" fmla="*/ 256 h 855"/>
                <a:gd name="T2" fmla="*/ 897 w 1798"/>
                <a:gd name="T3" fmla="*/ 0 h 855"/>
                <a:gd name="T4" fmla="*/ 0 w 1798"/>
                <a:gd name="T5" fmla="*/ 256 h 855"/>
                <a:gd name="T6" fmla="*/ 899 w 1798"/>
                <a:gd name="T7" fmla="*/ 855 h 855"/>
                <a:gd name="T8" fmla="*/ 1798 w 1798"/>
                <a:gd name="T9" fmla="*/ 256 h 855"/>
              </a:gdLst>
              <a:ahLst/>
              <a:cxnLst>
                <a:cxn ang="0">
                  <a:pos x="T0" y="T1"/>
                </a:cxn>
                <a:cxn ang="0">
                  <a:pos x="T2" y="T3"/>
                </a:cxn>
                <a:cxn ang="0">
                  <a:pos x="T4" y="T5"/>
                </a:cxn>
                <a:cxn ang="0">
                  <a:pos x="T6" y="T7"/>
                </a:cxn>
                <a:cxn ang="0">
                  <a:pos x="T8" y="T9"/>
                </a:cxn>
              </a:cxnLst>
              <a:rect l="0" t="0" r="r" b="b"/>
              <a:pathLst>
                <a:path w="1798" h="855">
                  <a:moveTo>
                    <a:pt x="1798" y="256"/>
                  </a:moveTo>
                  <a:lnTo>
                    <a:pt x="897" y="0"/>
                  </a:lnTo>
                  <a:lnTo>
                    <a:pt x="0" y="256"/>
                  </a:lnTo>
                  <a:lnTo>
                    <a:pt x="899" y="855"/>
                  </a:lnTo>
                  <a:lnTo>
                    <a:pt x="1798" y="256"/>
                  </a:lnTo>
                  <a:close/>
                </a:path>
              </a:pathLst>
            </a:custGeom>
            <a:solidFill>
              <a:schemeClr val="accent3">
                <a:lumMod val="50000"/>
              </a:schemeClr>
            </a:solidFill>
            <a:ln>
              <a:noFill/>
            </a:ln>
          </p:spPr>
          <p:txBody>
            <a:bodyPr vert="horz" wrap="square" lIns="182880" tIns="91440" rIns="182880" bIns="91440" numCol="1" anchor="t" anchorCtr="0" compatLnSpc="1">
              <a:prstTxWarp prst="textNoShape">
                <a:avLst/>
              </a:prstTxWarp>
            </a:bodyPr>
            <a:lstStyle/>
            <a:p>
              <a:endParaRPr lang="en-US" sz="3600"/>
            </a:p>
          </p:txBody>
        </p:sp>
      </p:grpSp>
      <p:grpSp>
        <p:nvGrpSpPr>
          <p:cNvPr id="14" name="Group 13"/>
          <p:cNvGrpSpPr/>
          <p:nvPr/>
        </p:nvGrpSpPr>
        <p:grpSpPr>
          <a:xfrm rot="5400000">
            <a:off x="8349998" y="6205436"/>
            <a:ext cx="7869332" cy="4199460"/>
            <a:chOff x="4668838" y="2641601"/>
            <a:chExt cx="2854325" cy="1523207"/>
          </a:xfrm>
        </p:grpSpPr>
        <p:sp>
          <p:nvSpPr>
            <p:cNvPr id="15" name="Freeform 11"/>
            <p:cNvSpPr>
              <a:spLocks/>
            </p:cNvSpPr>
            <p:nvPr/>
          </p:nvSpPr>
          <p:spPr bwMode="auto">
            <a:xfrm>
              <a:off x="5028407" y="2641601"/>
              <a:ext cx="2124075" cy="760413"/>
            </a:xfrm>
            <a:custGeom>
              <a:avLst/>
              <a:gdLst>
                <a:gd name="T0" fmla="*/ 1338 w 1338"/>
                <a:gd name="T1" fmla="*/ 158 h 479"/>
                <a:gd name="T2" fmla="*/ 681 w 1338"/>
                <a:gd name="T3" fmla="*/ 0 h 479"/>
                <a:gd name="T4" fmla="*/ 0 w 1338"/>
                <a:gd name="T5" fmla="*/ 156 h 479"/>
                <a:gd name="T6" fmla="*/ 4 w 1338"/>
                <a:gd name="T7" fmla="*/ 158 h 479"/>
                <a:gd name="T8" fmla="*/ 382 w 1338"/>
                <a:gd name="T9" fmla="*/ 339 h 479"/>
                <a:gd name="T10" fmla="*/ 671 w 1338"/>
                <a:gd name="T11" fmla="*/ 479 h 479"/>
                <a:gd name="T12" fmla="*/ 978 w 1338"/>
                <a:gd name="T13" fmla="*/ 331 h 479"/>
                <a:gd name="T14" fmla="*/ 1338 w 1338"/>
                <a:gd name="T15" fmla="*/ 158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8" h="479">
                  <a:moveTo>
                    <a:pt x="1338" y="158"/>
                  </a:moveTo>
                  <a:lnTo>
                    <a:pt x="681" y="0"/>
                  </a:lnTo>
                  <a:lnTo>
                    <a:pt x="0" y="156"/>
                  </a:lnTo>
                  <a:lnTo>
                    <a:pt x="4" y="158"/>
                  </a:lnTo>
                  <a:lnTo>
                    <a:pt x="382" y="339"/>
                  </a:lnTo>
                  <a:lnTo>
                    <a:pt x="671" y="479"/>
                  </a:lnTo>
                  <a:lnTo>
                    <a:pt x="978" y="331"/>
                  </a:lnTo>
                  <a:lnTo>
                    <a:pt x="1338" y="158"/>
                  </a:lnTo>
                  <a:close/>
                </a:path>
              </a:pathLst>
            </a:custGeom>
            <a:solidFill>
              <a:schemeClr val="accent2">
                <a:lumMod val="50000"/>
              </a:schemeClr>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16" name="Freeform 12"/>
            <p:cNvSpPr>
              <a:spLocks/>
            </p:cNvSpPr>
            <p:nvPr/>
          </p:nvSpPr>
          <p:spPr bwMode="auto">
            <a:xfrm>
              <a:off x="4668838" y="2886870"/>
              <a:ext cx="1427163" cy="1277938"/>
            </a:xfrm>
            <a:custGeom>
              <a:avLst/>
              <a:gdLst>
                <a:gd name="T0" fmla="*/ 899 w 899"/>
                <a:gd name="T1" fmla="*/ 323 h 805"/>
                <a:gd name="T2" fmla="*/ 896 w 899"/>
                <a:gd name="T3" fmla="*/ 805 h 805"/>
                <a:gd name="T4" fmla="*/ 0 w 899"/>
                <a:gd name="T5" fmla="*/ 323 h 805"/>
                <a:gd name="T6" fmla="*/ 228 w 899"/>
                <a:gd name="T7" fmla="*/ 0 h 805"/>
                <a:gd name="T8" fmla="*/ 899 w 899"/>
                <a:gd name="T9" fmla="*/ 323 h 805"/>
              </a:gdLst>
              <a:ahLst/>
              <a:cxnLst>
                <a:cxn ang="0">
                  <a:pos x="T0" y="T1"/>
                </a:cxn>
                <a:cxn ang="0">
                  <a:pos x="T2" y="T3"/>
                </a:cxn>
                <a:cxn ang="0">
                  <a:pos x="T4" y="T5"/>
                </a:cxn>
                <a:cxn ang="0">
                  <a:pos x="T6" y="T7"/>
                </a:cxn>
                <a:cxn ang="0">
                  <a:pos x="T8" y="T9"/>
                </a:cxn>
              </a:cxnLst>
              <a:rect l="0" t="0" r="r" b="b"/>
              <a:pathLst>
                <a:path w="899" h="805">
                  <a:moveTo>
                    <a:pt x="899" y="323"/>
                  </a:moveTo>
                  <a:lnTo>
                    <a:pt x="896" y="805"/>
                  </a:lnTo>
                  <a:lnTo>
                    <a:pt x="0" y="323"/>
                  </a:lnTo>
                  <a:lnTo>
                    <a:pt x="228" y="0"/>
                  </a:lnTo>
                  <a:lnTo>
                    <a:pt x="899" y="323"/>
                  </a:lnTo>
                  <a:close/>
                </a:path>
              </a:pathLst>
            </a:custGeom>
            <a:solidFill>
              <a:schemeClr val="accent2"/>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17" name="Freeform 13"/>
            <p:cNvSpPr>
              <a:spLocks/>
            </p:cNvSpPr>
            <p:nvPr/>
          </p:nvSpPr>
          <p:spPr bwMode="auto">
            <a:xfrm>
              <a:off x="6091238" y="2890045"/>
              <a:ext cx="1431925" cy="1274763"/>
            </a:xfrm>
            <a:custGeom>
              <a:avLst/>
              <a:gdLst>
                <a:gd name="T0" fmla="*/ 3 w 902"/>
                <a:gd name="T1" fmla="*/ 321 h 803"/>
                <a:gd name="T2" fmla="*/ 0 w 902"/>
                <a:gd name="T3" fmla="*/ 803 h 803"/>
                <a:gd name="T4" fmla="*/ 902 w 902"/>
                <a:gd name="T5" fmla="*/ 321 h 803"/>
                <a:gd name="T6" fmla="*/ 670 w 902"/>
                <a:gd name="T7" fmla="*/ 0 h 803"/>
                <a:gd name="T8" fmla="*/ 3 w 902"/>
                <a:gd name="T9" fmla="*/ 321 h 803"/>
              </a:gdLst>
              <a:ahLst/>
              <a:cxnLst>
                <a:cxn ang="0">
                  <a:pos x="T0" y="T1"/>
                </a:cxn>
                <a:cxn ang="0">
                  <a:pos x="T2" y="T3"/>
                </a:cxn>
                <a:cxn ang="0">
                  <a:pos x="T4" y="T5"/>
                </a:cxn>
                <a:cxn ang="0">
                  <a:pos x="T6" y="T7"/>
                </a:cxn>
                <a:cxn ang="0">
                  <a:pos x="T8" y="T9"/>
                </a:cxn>
              </a:cxnLst>
              <a:rect l="0" t="0" r="r" b="b"/>
              <a:pathLst>
                <a:path w="902" h="803">
                  <a:moveTo>
                    <a:pt x="3" y="321"/>
                  </a:moveTo>
                  <a:lnTo>
                    <a:pt x="0" y="803"/>
                  </a:lnTo>
                  <a:lnTo>
                    <a:pt x="902" y="321"/>
                  </a:lnTo>
                  <a:lnTo>
                    <a:pt x="670" y="0"/>
                  </a:lnTo>
                  <a:lnTo>
                    <a:pt x="3" y="321"/>
                  </a:lnTo>
                  <a:close/>
                </a:path>
              </a:pathLst>
            </a:custGeom>
            <a:solidFill>
              <a:schemeClr val="accent2">
                <a:lumMod val="75000"/>
              </a:schemeClr>
            </a:solidFill>
            <a:ln>
              <a:noFill/>
            </a:ln>
          </p:spPr>
          <p:txBody>
            <a:bodyPr vert="horz" wrap="square" lIns="182880" tIns="91440" rIns="182880" bIns="91440" numCol="1" anchor="t" anchorCtr="0" compatLnSpc="1">
              <a:prstTxWarp prst="textNoShape">
                <a:avLst/>
              </a:prstTxWarp>
            </a:bodyPr>
            <a:lstStyle/>
            <a:p>
              <a:endParaRPr lang="en-US" sz="3600"/>
            </a:p>
          </p:txBody>
        </p:sp>
      </p:grpSp>
      <p:grpSp>
        <p:nvGrpSpPr>
          <p:cNvPr id="18" name="Group 17"/>
          <p:cNvGrpSpPr/>
          <p:nvPr/>
        </p:nvGrpSpPr>
        <p:grpSpPr>
          <a:xfrm rot="5400000">
            <a:off x="12495841" y="6040219"/>
            <a:ext cx="5291450" cy="4481754"/>
            <a:chOff x="5127626" y="1554163"/>
            <a:chExt cx="1919288" cy="1625600"/>
          </a:xfrm>
        </p:grpSpPr>
        <p:sp>
          <p:nvSpPr>
            <p:cNvPr id="19" name="Freeform 14"/>
            <p:cNvSpPr>
              <a:spLocks/>
            </p:cNvSpPr>
            <p:nvPr/>
          </p:nvSpPr>
          <p:spPr bwMode="auto">
            <a:xfrm>
              <a:off x="6102351" y="1554163"/>
              <a:ext cx="944563" cy="1625600"/>
            </a:xfrm>
            <a:custGeom>
              <a:avLst/>
              <a:gdLst>
                <a:gd name="T0" fmla="*/ 2 w 595"/>
                <a:gd name="T1" fmla="*/ 1024 h 1024"/>
                <a:gd name="T2" fmla="*/ 595 w 595"/>
                <a:gd name="T3" fmla="*/ 758 h 1024"/>
                <a:gd name="T4" fmla="*/ 0 w 595"/>
                <a:gd name="T5" fmla="*/ 0 h 1024"/>
                <a:gd name="T6" fmla="*/ 2 w 595"/>
                <a:gd name="T7" fmla="*/ 1024 h 1024"/>
              </a:gdLst>
              <a:ahLst/>
              <a:cxnLst>
                <a:cxn ang="0">
                  <a:pos x="T0" y="T1"/>
                </a:cxn>
                <a:cxn ang="0">
                  <a:pos x="T2" y="T3"/>
                </a:cxn>
                <a:cxn ang="0">
                  <a:pos x="T4" y="T5"/>
                </a:cxn>
                <a:cxn ang="0">
                  <a:pos x="T6" y="T7"/>
                </a:cxn>
              </a:cxnLst>
              <a:rect l="0" t="0" r="r" b="b"/>
              <a:pathLst>
                <a:path w="595" h="1024">
                  <a:moveTo>
                    <a:pt x="2" y="1024"/>
                  </a:moveTo>
                  <a:lnTo>
                    <a:pt x="595" y="758"/>
                  </a:lnTo>
                  <a:lnTo>
                    <a:pt x="0" y="0"/>
                  </a:lnTo>
                  <a:lnTo>
                    <a:pt x="2" y="1024"/>
                  </a:lnTo>
                  <a:close/>
                </a:path>
              </a:pathLst>
            </a:custGeom>
            <a:solidFill>
              <a:schemeClr val="accent1">
                <a:lumMod val="50000"/>
              </a:schemeClr>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20" name="Freeform 15"/>
            <p:cNvSpPr>
              <a:spLocks/>
            </p:cNvSpPr>
            <p:nvPr/>
          </p:nvSpPr>
          <p:spPr bwMode="auto">
            <a:xfrm>
              <a:off x="5127626" y="1554163"/>
              <a:ext cx="987425" cy="1625600"/>
            </a:xfrm>
            <a:custGeom>
              <a:avLst/>
              <a:gdLst>
                <a:gd name="T0" fmla="*/ 622 w 622"/>
                <a:gd name="T1" fmla="*/ 1024 h 1024"/>
                <a:gd name="T2" fmla="*/ 0 w 622"/>
                <a:gd name="T3" fmla="*/ 746 h 1024"/>
                <a:gd name="T4" fmla="*/ 620 w 622"/>
                <a:gd name="T5" fmla="*/ 0 h 1024"/>
                <a:gd name="T6" fmla="*/ 622 w 622"/>
                <a:gd name="T7" fmla="*/ 1024 h 1024"/>
              </a:gdLst>
              <a:ahLst/>
              <a:cxnLst>
                <a:cxn ang="0">
                  <a:pos x="T0" y="T1"/>
                </a:cxn>
                <a:cxn ang="0">
                  <a:pos x="T2" y="T3"/>
                </a:cxn>
                <a:cxn ang="0">
                  <a:pos x="T4" y="T5"/>
                </a:cxn>
                <a:cxn ang="0">
                  <a:pos x="T6" y="T7"/>
                </a:cxn>
              </a:cxnLst>
              <a:rect l="0" t="0" r="r" b="b"/>
              <a:pathLst>
                <a:path w="622" h="1024">
                  <a:moveTo>
                    <a:pt x="622" y="1024"/>
                  </a:moveTo>
                  <a:lnTo>
                    <a:pt x="0" y="746"/>
                  </a:lnTo>
                  <a:lnTo>
                    <a:pt x="620" y="0"/>
                  </a:lnTo>
                  <a:lnTo>
                    <a:pt x="622" y="1024"/>
                  </a:lnTo>
                  <a:close/>
                </a:path>
              </a:pathLst>
            </a:custGeom>
            <a:solidFill>
              <a:schemeClr val="accent1"/>
            </a:solidFill>
            <a:ln>
              <a:noFill/>
            </a:ln>
          </p:spPr>
          <p:txBody>
            <a:bodyPr vert="horz" wrap="square" lIns="182880" tIns="91440" rIns="182880" bIns="91440" numCol="1" anchor="t" anchorCtr="0" compatLnSpc="1">
              <a:prstTxWarp prst="textNoShape">
                <a:avLst/>
              </a:prstTxWarp>
            </a:bodyPr>
            <a:lstStyle/>
            <a:p>
              <a:endParaRPr lang="en-US" sz="3600"/>
            </a:p>
          </p:txBody>
        </p:sp>
      </p:grpSp>
      <p:cxnSp>
        <p:nvCxnSpPr>
          <p:cNvPr id="24" name="Straight Connector 23"/>
          <p:cNvCxnSpPr/>
          <p:nvPr/>
        </p:nvCxnSpPr>
        <p:spPr>
          <a:xfrm>
            <a:off x="16116295" y="6826871"/>
            <a:ext cx="1088230" cy="0"/>
          </a:xfrm>
          <a:prstGeom prst="line">
            <a:avLst/>
          </a:prstGeom>
          <a:ln>
            <a:solidFill>
              <a:schemeClr val="tx1">
                <a:lumMod val="90000"/>
                <a:lumOff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7538261" y="5289270"/>
            <a:ext cx="2666840" cy="3005951"/>
          </a:xfrm>
          <a:prstGeom prst="rect">
            <a:avLst/>
          </a:prstGeom>
        </p:spPr>
        <p:txBody>
          <a:bodyPr wrap="square" anchor="ctr">
            <a:spAutoFit/>
          </a:bodyPr>
          <a:lstStyle/>
          <a:p>
            <a:pPr>
              <a:lnSpc>
                <a:spcPct val="150000"/>
              </a:lnSpc>
            </a:pPr>
            <a:r>
              <a:rPr lang="en-US" sz="3200" b="1" dirty="0" smtClean="0">
                <a:solidFill>
                  <a:schemeClr val="tx1">
                    <a:lumMod val="90000"/>
                    <a:lumOff val="10000"/>
                  </a:schemeClr>
                </a:solidFill>
                <a:latin typeface="+mj-lt"/>
              </a:rPr>
              <a:t>RESULTS EXPECTED</a:t>
            </a:r>
          </a:p>
          <a:p>
            <a:pPr>
              <a:lnSpc>
                <a:spcPct val="150000"/>
              </a:lnSpc>
            </a:pPr>
            <a:r>
              <a:rPr lang="en-US" sz="3200" b="1" dirty="0" smtClean="0">
                <a:solidFill>
                  <a:schemeClr val="tx1">
                    <a:lumMod val="90000"/>
                    <a:lumOff val="10000"/>
                  </a:schemeClr>
                </a:solidFill>
                <a:latin typeface="+mj-lt"/>
              </a:rPr>
              <a:t>&amp; MAKE THE ASK</a:t>
            </a:r>
            <a:endParaRPr lang="en-US" sz="3200" b="1" dirty="0">
              <a:solidFill>
                <a:schemeClr val="tx1">
                  <a:lumMod val="90000"/>
                  <a:lumOff val="10000"/>
                </a:schemeClr>
              </a:solidFill>
              <a:latin typeface="+mj-lt"/>
            </a:endParaRPr>
          </a:p>
        </p:txBody>
      </p:sp>
      <p:sp>
        <p:nvSpPr>
          <p:cNvPr id="26" name="Rounded Rectangle 25"/>
          <p:cNvSpPr/>
          <p:nvPr/>
        </p:nvSpPr>
        <p:spPr>
          <a:xfrm>
            <a:off x="19914525" y="6260088"/>
            <a:ext cx="2452880" cy="11574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dt-line-communication-01" panose="02000509000000000000" pitchFamily="49" charset="0"/>
                <a:cs typeface="Arial" panose="020B0604020202020204" pitchFamily="34" charset="0"/>
              </a:rPr>
              <a:t>WHAT</a:t>
            </a:r>
            <a:endParaRPr lang="en-US" sz="4400" dirty="0"/>
          </a:p>
        </p:txBody>
      </p:sp>
      <p:cxnSp>
        <p:nvCxnSpPr>
          <p:cNvPr id="27" name="Straight Connector 26"/>
          <p:cNvCxnSpPr/>
          <p:nvPr/>
        </p:nvCxnSpPr>
        <p:spPr>
          <a:xfrm flipH="1">
            <a:off x="7801201" y="10345979"/>
            <a:ext cx="1088230" cy="0"/>
          </a:xfrm>
          <a:prstGeom prst="line">
            <a:avLst/>
          </a:prstGeom>
          <a:ln>
            <a:solidFill>
              <a:schemeClr val="tx1">
                <a:lumMod val="90000"/>
                <a:lumOff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flipH="1">
            <a:off x="5363660" y="9547041"/>
            <a:ext cx="2666840" cy="1528624"/>
          </a:xfrm>
          <a:prstGeom prst="rect">
            <a:avLst/>
          </a:prstGeom>
        </p:spPr>
        <p:txBody>
          <a:bodyPr wrap="square" anchor="ctr">
            <a:spAutoFit/>
          </a:bodyPr>
          <a:lstStyle/>
          <a:p>
            <a:pPr>
              <a:lnSpc>
                <a:spcPct val="150000"/>
              </a:lnSpc>
            </a:pPr>
            <a:r>
              <a:rPr lang="en-US" sz="3200" b="1" dirty="0" smtClean="0">
                <a:solidFill>
                  <a:schemeClr val="tx1">
                    <a:lumMod val="90000"/>
                    <a:lumOff val="10000"/>
                  </a:schemeClr>
                </a:solidFill>
                <a:latin typeface="+mj-lt"/>
              </a:rPr>
              <a:t>START WITH WHY</a:t>
            </a:r>
            <a:endParaRPr lang="en-US" sz="3200" b="1" dirty="0">
              <a:solidFill>
                <a:schemeClr val="tx1">
                  <a:lumMod val="90000"/>
                  <a:lumOff val="10000"/>
                </a:schemeClr>
              </a:solidFill>
              <a:latin typeface="+mj-lt"/>
            </a:endParaRPr>
          </a:p>
        </p:txBody>
      </p:sp>
      <p:sp>
        <p:nvSpPr>
          <p:cNvPr id="29" name="Rounded Rectangle 28"/>
          <p:cNvSpPr/>
          <p:nvPr/>
        </p:nvSpPr>
        <p:spPr>
          <a:xfrm flipH="1">
            <a:off x="3035812" y="9779196"/>
            <a:ext cx="2104192" cy="115745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dt-line-communication-01" panose="02000509000000000000" pitchFamily="49" charset="0"/>
                <a:cs typeface="Arial" panose="020B0604020202020204" pitchFamily="34" charset="0"/>
              </a:rPr>
              <a:t>WHY</a:t>
            </a:r>
            <a:endParaRPr lang="en-US" sz="4000" dirty="0">
              <a:latin typeface="dt-line-communication-01" panose="02000509000000000000" pitchFamily="49" charset="0"/>
              <a:cs typeface="Arial" panose="020B0604020202020204" pitchFamily="34" charset="0"/>
            </a:endParaRPr>
          </a:p>
        </p:txBody>
      </p:sp>
      <p:cxnSp>
        <p:nvCxnSpPr>
          <p:cNvPr id="30" name="Straight Connector 29"/>
          <p:cNvCxnSpPr/>
          <p:nvPr/>
        </p:nvCxnSpPr>
        <p:spPr>
          <a:xfrm>
            <a:off x="13204879" y="11698617"/>
            <a:ext cx="1088230" cy="0"/>
          </a:xfrm>
          <a:prstGeom prst="line">
            <a:avLst/>
          </a:prstGeom>
          <a:ln>
            <a:solidFill>
              <a:schemeClr val="tx1">
                <a:lumMod val="90000"/>
                <a:lumOff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4592442" y="10899679"/>
            <a:ext cx="3753064" cy="1528624"/>
          </a:xfrm>
          <a:prstGeom prst="rect">
            <a:avLst/>
          </a:prstGeom>
        </p:spPr>
        <p:txBody>
          <a:bodyPr wrap="square" anchor="ctr">
            <a:spAutoFit/>
          </a:bodyPr>
          <a:lstStyle/>
          <a:p>
            <a:pPr>
              <a:lnSpc>
                <a:spcPct val="150000"/>
              </a:lnSpc>
            </a:pPr>
            <a:r>
              <a:rPr lang="en-US" sz="3200" b="1" dirty="0" smtClean="0">
                <a:solidFill>
                  <a:schemeClr val="tx1">
                    <a:lumMod val="90000"/>
                    <a:lumOff val="10000"/>
                  </a:schemeClr>
                </a:solidFill>
                <a:latin typeface="+mj-lt"/>
              </a:rPr>
              <a:t>WHY ARE THEY INTERESTED? </a:t>
            </a:r>
            <a:endParaRPr lang="en-US" sz="3200" b="1" dirty="0">
              <a:solidFill>
                <a:schemeClr val="tx1">
                  <a:lumMod val="90000"/>
                  <a:lumOff val="10000"/>
                </a:schemeClr>
              </a:solidFill>
              <a:latin typeface="+mj-lt"/>
            </a:endParaRPr>
          </a:p>
        </p:txBody>
      </p:sp>
      <p:sp>
        <p:nvSpPr>
          <p:cNvPr id="32" name="Rounded Rectangle 31"/>
          <p:cNvSpPr/>
          <p:nvPr/>
        </p:nvSpPr>
        <p:spPr>
          <a:xfrm>
            <a:off x="17673425" y="11096551"/>
            <a:ext cx="3473135" cy="11574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dt-line-technology-01" panose="02000509000000000000" pitchFamily="49" charset="0"/>
                <a:cs typeface="Arial" panose="020B0604020202020204" pitchFamily="34" charset="0"/>
              </a:rPr>
              <a:t>AUDIENCE </a:t>
            </a:r>
            <a:endParaRPr lang="en-US" sz="4400" dirty="0"/>
          </a:p>
        </p:txBody>
      </p:sp>
      <p:cxnSp>
        <p:nvCxnSpPr>
          <p:cNvPr id="33" name="Straight Connector 32"/>
          <p:cNvCxnSpPr/>
          <p:nvPr/>
        </p:nvCxnSpPr>
        <p:spPr>
          <a:xfrm flipH="1">
            <a:off x="10072333" y="4573351"/>
            <a:ext cx="1088230" cy="0"/>
          </a:xfrm>
          <a:prstGeom prst="line">
            <a:avLst/>
          </a:prstGeom>
          <a:ln>
            <a:solidFill>
              <a:schemeClr val="tx1">
                <a:lumMod val="90000"/>
                <a:lumOff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flipH="1">
            <a:off x="7605825" y="2909421"/>
            <a:ext cx="4754267" cy="2267287"/>
          </a:xfrm>
          <a:prstGeom prst="rect">
            <a:avLst/>
          </a:prstGeom>
        </p:spPr>
        <p:txBody>
          <a:bodyPr wrap="square" anchor="ctr">
            <a:spAutoFit/>
          </a:bodyPr>
          <a:lstStyle/>
          <a:p>
            <a:pPr>
              <a:lnSpc>
                <a:spcPct val="150000"/>
              </a:lnSpc>
            </a:pPr>
            <a:r>
              <a:rPr lang="en-US" sz="3200" b="1" dirty="0" smtClean="0">
                <a:solidFill>
                  <a:schemeClr val="tx1">
                    <a:lumMod val="90000"/>
                    <a:lumOff val="10000"/>
                  </a:schemeClr>
                </a:solidFill>
                <a:latin typeface="+mj-lt"/>
              </a:rPr>
              <a:t>HOW DO YOU ACCOMPLISH YOUR WHY IN JL</a:t>
            </a:r>
            <a:endParaRPr lang="en-US" sz="3200" b="1" dirty="0">
              <a:solidFill>
                <a:schemeClr val="tx1">
                  <a:lumMod val="90000"/>
                  <a:lumOff val="10000"/>
                </a:schemeClr>
              </a:solidFill>
              <a:latin typeface="+mj-lt"/>
            </a:endParaRPr>
          </a:p>
        </p:txBody>
      </p:sp>
      <p:sp>
        <p:nvSpPr>
          <p:cNvPr id="35" name="Rounded Rectangle 34"/>
          <p:cNvSpPr/>
          <p:nvPr/>
        </p:nvSpPr>
        <p:spPr>
          <a:xfrm flipH="1">
            <a:off x="5421093" y="4006568"/>
            <a:ext cx="1990043" cy="11574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dt-line-communication-01" panose="02000509000000000000" pitchFamily="49" charset="0"/>
                <a:cs typeface="Arial" panose="020B0604020202020204" pitchFamily="34" charset="0"/>
              </a:rPr>
              <a:t>HOW</a:t>
            </a:r>
            <a:endParaRPr lang="en-US" sz="4400" dirty="0">
              <a:latin typeface="dt-line-communication-01" panose="02000509000000000000" pitchFamily="49" charset="0"/>
              <a:cs typeface="Arial" panose="020B0604020202020204" pitchFamily="34" charset="0"/>
            </a:endParaRPr>
          </a:p>
        </p:txBody>
      </p:sp>
      <p:sp>
        <p:nvSpPr>
          <p:cNvPr id="37"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
        <p:nvSpPr>
          <p:cNvPr id="38" name="Rectangle 37">
            <a:extLst>
              <a:ext uri="{FF2B5EF4-FFF2-40B4-BE49-F238E27FC236}">
                <a16:creationId xmlns:a16="http://schemas.microsoft.com/office/drawing/2014/main" xmlns="" id="{E94C8505-AF3A-4AC2-9834-DD8BED1A1D0F}"/>
              </a:ext>
            </a:extLst>
          </p:cNvPr>
          <p:cNvSpPr/>
          <p:nvPr/>
        </p:nvSpPr>
        <p:spPr>
          <a:xfrm>
            <a:off x="1196674" y="1423752"/>
            <a:ext cx="6169270" cy="1575246"/>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CREATE YOUR STORY</a:t>
            </a:r>
            <a:endParaRPr lang="en-US" sz="4400" b="1" dirty="0" smtClean="0">
              <a:solidFill>
                <a:srgbClr val="FFFFFF"/>
              </a:solidFill>
              <a:latin typeface="+mj-lt"/>
              <a:ea typeface="Bebas Neue" charset="0"/>
              <a:cs typeface="Bebas Neue" charset="0"/>
            </a:endParaRPr>
          </a:p>
        </p:txBody>
      </p:sp>
    </p:spTree>
    <p:extLst>
      <p:ext uri="{BB962C8B-B14F-4D97-AF65-F5344CB8AC3E}">
        <p14:creationId xmlns:p14="http://schemas.microsoft.com/office/powerpoint/2010/main" val="41968882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1+#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22" presetClass="entr" presetSubtype="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200"/>
                                        <p:tgtEl>
                                          <p:spTgt spid="27"/>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300"/>
                                        <p:tgtEl>
                                          <p:spTgt spid="28"/>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300"/>
                                        <p:tgtEl>
                                          <p:spTgt spid="29"/>
                                        </p:tgtEl>
                                      </p:cBhvr>
                                    </p:animEffect>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200"/>
                                        <p:tgtEl>
                                          <p:spTgt spid="33"/>
                                        </p:tgtEl>
                                      </p:cBhvr>
                                    </p:animEffect>
                                  </p:childTnLst>
                                </p:cTn>
                              </p:par>
                              <p:par>
                                <p:cTn id="35" presetID="10" presetClass="entr" presetSubtype="0" fill="hold" grpId="0" nodeType="withEffect">
                                  <p:stCondLst>
                                    <p:cond delay="20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300"/>
                                        <p:tgtEl>
                                          <p:spTgt spid="34"/>
                                        </p:tgtEl>
                                      </p:cBhvr>
                                    </p:animEffect>
                                  </p:childTnLst>
                                </p:cTn>
                              </p:par>
                              <p:par>
                                <p:cTn id="38" presetID="10" presetClass="entr" presetSubtype="0" fill="hold" grpId="0" nodeType="withEffect">
                                  <p:stCondLst>
                                    <p:cond delay="40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300"/>
                                        <p:tgtEl>
                                          <p:spTgt spid="35"/>
                                        </p:tgtEl>
                                      </p:cBhvr>
                                    </p:animEffect>
                                  </p:childTnLst>
                                </p:cTn>
                              </p:par>
                            </p:childTnLst>
                          </p:cTn>
                        </p:par>
                        <p:par>
                          <p:cTn id="41" fill="hold">
                            <p:stCondLst>
                              <p:cond delay="2700"/>
                            </p:stCondLst>
                            <p:childTnLst>
                              <p:par>
                                <p:cTn id="42" presetID="22" presetClass="entr" presetSubtype="8"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200"/>
                                        <p:tgtEl>
                                          <p:spTgt spid="30"/>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300"/>
                                        <p:tgtEl>
                                          <p:spTgt spid="31"/>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300"/>
                                        <p:tgtEl>
                                          <p:spTgt spid="32"/>
                                        </p:tgtEl>
                                      </p:cBhvr>
                                    </p:animEffect>
                                  </p:childTnLst>
                                </p:cTn>
                              </p:par>
                            </p:childTnLst>
                          </p:cTn>
                        </p:par>
                        <p:par>
                          <p:cTn id="51" fill="hold">
                            <p:stCondLst>
                              <p:cond delay="3400"/>
                            </p:stCondLst>
                            <p:childTnLst>
                              <p:par>
                                <p:cTn id="52" presetID="22" presetClass="entr" presetSubtype="8"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200"/>
                                        <p:tgtEl>
                                          <p:spTgt spid="24"/>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300"/>
                                        <p:tgtEl>
                                          <p:spTgt spid="25"/>
                                        </p:tgtEl>
                                      </p:cBhvr>
                                    </p:animEffect>
                                  </p:childTnLst>
                                </p:cTn>
                              </p:par>
                              <p:par>
                                <p:cTn id="58" presetID="10" presetClass="entr" presetSubtype="0" fill="hold" grpId="0" nodeType="withEffect">
                                  <p:stCondLst>
                                    <p:cond delay="40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300"/>
                                        <p:tgtEl>
                                          <p:spTgt spid="26"/>
                                        </p:tgtEl>
                                      </p:cBhvr>
                                    </p:animEffect>
                                  </p:childTnLst>
                                </p:cTn>
                              </p:par>
                              <p:par>
                                <p:cTn id="61" presetID="2" presetClass="entr" presetSubtype="4" decel="100000" fill="hold" grpId="0" nodeType="withEffect">
                                  <p:stCondLst>
                                    <p:cond delay="50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1000" fill="hold"/>
                                        <p:tgtEl>
                                          <p:spTgt spid="38"/>
                                        </p:tgtEl>
                                        <p:attrNameLst>
                                          <p:attrName>ppt_x</p:attrName>
                                        </p:attrNameLst>
                                      </p:cBhvr>
                                      <p:tavLst>
                                        <p:tav tm="0">
                                          <p:val>
                                            <p:strVal val="#ppt_x"/>
                                          </p:val>
                                        </p:tav>
                                        <p:tav tm="100000">
                                          <p:val>
                                            <p:strVal val="#ppt_x"/>
                                          </p:val>
                                        </p:tav>
                                      </p:tavLst>
                                    </p:anim>
                                    <p:anim calcmode="lin" valueType="num">
                                      <p:cBhvr additive="base">
                                        <p:cTn id="64"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8" grpId="0"/>
      <p:bldP spid="29" grpId="0" animBg="1"/>
      <p:bldP spid="31" grpId="0"/>
      <p:bldP spid="32" grpId="0" animBg="1"/>
      <p:bldP spid="34" grpId="0"/>
      <p:bldP spid="35"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p:cNvSpPr/>
          <p:nvPr/>
        </p:nvSpPr>
        <p:spPr>
          <a:xfrm>
            <a:off x="316299" y="304111"/>
            <a:ext cx="2883507" cy="502997"/>
          </a:xfrm>
          <a:prstGeom prst="rect">
            <a:avLst/>
          </a:prstGeom>
          <a:blipFill>
            <a:blip r:embed="rId2" cstate="print"/>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xmlns="" id="{E94C8505-AF3A-4AC2-9834-DD8BED1A1D0F}"/>
              </a:ext>
            </a:extLst>
          </p:cNvPr>
          <p:cNvSpPr/>
          <p:nvPr/>
        </p:nvSpPr>
        <p:spPr>
          <a:xfrm>
            <a:off x="3622532" y="3295428"/>
            <a:ext cx="17142110" cy="1488285"/>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QUESTIONS?</a:t>
            </a:r>
          </a:p>
        </p:txBody>
      </p:sp>
    </p:spTree>
    <p:extLst>
      <p:ext uri="{BB962C8B-B14F-4D97-AF65-F5344CB8AC3E}">
        <p14:creationId xmlns:p14="http://schemas.microsoft.com/office/powerpoint/2010/main" val="2729373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BB39A0D-B42D-49DE-8A6D-185DBF892119}"/>
              </a:ext>
            </a:extLst>
          </p:cNvPr>
          <p:cNvSpPr/>
          <p:nvPr/>
        </p:nvSpPr>
        <p:spPr>
          <a:xfrm>
            <a:off x="4460218" y="1611914"/>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The Importance </a:t>
            </a:r>
          </a:p>
          <a:p>
            <a:pPr algn="ctr" eaLnBrk="1" latinLnBrk="1" hangingPunct="1"/>
            <a:r>
              <a:rPr lang="en-US" sz="4400" b="1" dirty="0" smtClean="0">
                <a:solidFill>
                  <a:srgbClr val="FFFFFF"/>
                </a:solidFill>
                <a:latin typeface="+mj-lt"/>
                <a:ea typeface="Bebas Neue" charset="0"/>
                <a:cs typeface="Bebas Neue" charset="0"/>
              </a:rPr>
              <a:t>of Storytelling</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endParaRPr lang="en-US" sz="4400" b="1" dirty="0" smtClean="0">
              <a:solidFill>
                <a:srgbClr val="FFFFFF"/>
              </a:solidFill>
              <a:latin typeface="+mj-lt"/>
              <a:ea typeface="Bebas Neue" charset="0"/>
              <a:cs typeface="Bebas Neue" charset="0"/>
            </a:endParaRP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endParaRPr lang="en-US" sz="4400" b="1" dirty="0">
              <a:solidFill>
                <a:srgbClr val="FFFFFF"/>
              </a:solidFill>
              <a:latin typeface="+mj-lt"/>
              <a:ea typeface="Bebas Neue" charset="0"/>
              <a:cs typeface="Bebas Neue" charset="0"/>
            </a:endParaRPr>
          </a:p>
        </p:txBody>
      </p:sp>
      <p:sp>
        <p:nvSpPr>
          <p:cNvPr id="10" name="Rectangle 9">
            <a:extLst>
              <a:ext uri="{FF2B5EF4-FFF2-40B4-BE49-F238E27FC236}">
                <a16:creationId xmlns:a16="http://schemas.microsoft.com/office/drawing/2014/main" xmlns="" id="{353AD2E5-2C1B-4A72-A9A2-709FFF16A318}"/>
              </a:ext>
            </a:extLst>
          </p:cNvPr>
          <p:cNvSpPr/>
          <p:nvPr/>
        </p:nvSpPr>
        <p:spPr>
          <a:xfrm>
            <a:off x="12770010" y="2997746"/>
            <a:ext cx="6469851" cy="6583974"/>
          </a:xfrm>
          <a:prstGeom prst="rect">
            <a:avLst/>
          </a:prstGeom>
          <a:solidFill>
            <a:schemeClr val="accent6">
              <a:lumMod val="50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endParaRPr lang="en-US" sz="4400" b="1" dirty="0">
              <a:solidFill>
                <a:srgbClr val="666666"/>
              </a:solidFill>
              <a:latin typeface="+mj-lt"/>
              <a:ea typeface="Bebas Neue" charset="0"/>
              <a:cs typeface="Bebas Neue" charset="0"/>
            </a:endParaRPr>
          </a:p>
        </p:txBody>
      </p:sp>
      <p:sp useBgFill="1">
        <p:nvSpPr>
          <p:cNvPr id="11" name="Freeform 19">
            <a:extLst>
              <a:ext uri="{FF2B5EF4-FFF2-40B4-BE49-F238E27FC236}">
                <a16:creationId xmlns:a16="http://schemas.microsoft.com/office/drawing/2014/main" xmlns="" id="{48AB2E57-546F-4983-AD89-74BF0A1EC540}"/>
              </a:ext>
            </a:extLst>
          </p:cNvPr>
          <p:cNvSpPr/>
          <p:nvPr/>
        </p:nvSpPr>
        <p:spPr bwMode="white">
          <a:xfrm>
            <a:off x="10969709" y="-1523703"/>
            <a:ext cx="10098011" cy="15463372"/>
          </a:xfrm>
          <a:custGeom>
            <a:avLst/>
            <a:gdLst>
              <a:gd name="connsiteX0" fmla="*/ 2363623 w 3679634"/>
              <a:gd name="connsiteY0" fmla="*/ 743195 h 3800819"/>
              <a:gd name="connsiteX1" fmla="*/ 2322217 w 3679634"/>
              <a:gd name="connsiteY1" fmla="*/ 751468 h 3800819"/>
              <a:gd name="connsiteX2" fmla="*/ 2297373 w 3679634"/>
              <a:gd name="connsiteY2" fmla="*/ 784561 h 3800819"/>
              <a:gd name="connsiteX3" fmla="*/ 2297373 w 3679634"/>
              <a:gd name="connsiteY3" fmla="*/ 805244 h 3800819"/>
              <a:gd name="connsiteX4" fmla="*/ 2264249 w 3679634"/>
              <a:gd name="connsiteY4" fmla="*/ 809380 h 3800819"/>
              <a:gd name="connsiteX5" fmla="*/ 2251827 w 3679634"/>
              <a:gd name="connsiteY5" fmla="*/ 896249 h 3800819"/>
              <a:gd name="connsiteX6" fmla="*/ 1688704 w 3679634"/>
              <a:gd name="connsiteY6" fmla="*/ 830063 h 3800819"/>
              <a:gd name="connsiteX7" fmla="*/ 1096596 w 3679634"/>
              <a:gd name="connsiteY7" fmla="*/ 1214765 h 3800819"/>
              <a:gd name="connsiteX8" fmla="*/ 1100737 w 3679634"/>
              <a:gd name="connsiteY8" fmla="*/ 1210629 h 3800819"/>
              <a:gd name="connsiteX9" fmla="*/ 1042768 w 3679634"/>
              <a:gd name="connsiteY9" fmla="*/ 1682199 h 3800819"/>
              <a:gd name="connsiteX10" fmla="*/ 1009643 w 3679634"/>
              <a:gd name="connsiteY10" fmla="*/ 1640833 h 3800819"/>
              <a:gd name="connsiteX11" fmla="*/ 1051050 w 3679634"/>
              <a:gd name="connsiteY11" fmla="*/ 1711155 h 3800819"/>
              <a:gd name="connsiteX12" fmla="*/ 1034487 w 3679634"/>
              <a:gd name="connsiteY12" fmla="*/ 1777340 h 3800819"/>
              <a:gd name="connsiteX13" fmla="*/ 852300 w 3679634"/>
              <a:gd name="connsiteY13" fmla="*/ 2021398 h 3800819"/>
              <a:gd name="connsiteX14" fmla="*/ 997222 w 3679634"/>
              <a:gd name="connsiteY14" fmla="*/ 2137222 h 3800819"/>
              <a:gd name="connsiteX15" fmla="*/ 1005503 w 3679634"/>
              <a:gd name="connsiteY15" fmla="*/ 2228227 h 3800819"/>
              <a:gd name="connsiteX16" fmla="*/ 1001362 w 3679634"/>
              <a:gd name="connsiteY16" fmla="*/ 2240637 h 3800819"/>
              <a:gd name="connsiteX17" fmla="*/ 1059331 w 3679634"/>
              <a:gd name="connsiteY17" fmla="*/ 2302686 h 3800819"/>
              <a:gd name="connsiteX18" fmla="*/ 1096596 w 3679634"/>
              <a:gd name="connsiteY18" fmla="*/ 2406100 h 3800819"/>
              <a:gd name="connsiteX19" fmla="*/ 1104877 w 3679634"/>
              <a:gd name="connsiteY19" fmla="*/ 2526061 h 3800819"/>
              <a:gd name="connsiteX20" fmla="*/ 1357455 w 3679634"/>
              <a:gd name="connsiteY20" fmla="*/ 2604656 h 3800819"/>
              <a:gd name="connsiteX21" fmla="*/ 1361595 w 3679634"/>
              <a:gd name="connsiteY21" fmla="*/ 2604656 h 3800819"/>
              <a:gd name="connsiteX22" fmla="*/ 1398861 w 3679634"/>
              <a:gd name="connsiteY22" fmla="*/ 2596383 h 3800819"/>
              <a:gd name="connsiteX23" fmla="*/ 1407142 w 3679634"/>
              <a:gd name="connsiteY23" fmla="*/ 2592246 h 3800819"/>
              <a:gd name="connsiteX24" fmla="*/ 1440267 w 3679634"/>
              <a:gd name="connsiteY24" fmla="*/ 2579836 h 3800819"/>
              <a:gd name="connsiteX25" fmla="*/ 1448548 w 3679634"/>
              <a:gd name="connsiteY25" fmla="*/ 2579836 h 3800819"/>
              <a:gd name="connsiteX26" fmla="*/ 1489954 w 3679634"/>
              <a:gd name="connsiteY26" fmla="*/ 2563290 h 3800819"/>
              <a:gd name="connsiteX27" fmla="*/ 1564485 w 3679634"/>
              <a:gd name="connsiteY27" fmla="*/ 2596383 h 3800819"/>
              <a:gd name="connsiteX28" fmla="*/ 1564485 w 3679634"/>
              <a:gd name="connsiteY28" fmla="*/ 2600519 h 3800819"/>
              <a:gd name="connsiteX29" fmla="*/ 1564485 w 3679634"/>
              <a:gd name="connsiteY29" fmla="*/ 2604656 h 3800819"/>
              <a:gd name="connsiteX30" fmla="*/ 1568626 w 3679634"/>
              <a:gd name="connsiteY30" fmla="*/ 2612929 h 3800819"/>
              <a:gd name="connsiteX31" fmla="*/ 1568626 w 3679634"/>
              <a:gd name="connsiteY31" fmla="*/ 2625339 h 3800819"/>
              <a:gd name="connsiteX32" fmla="*/ 1568626 w 3679634"/>
              <a:gd name="connsiteY32" fmla="*/ 2629475 h 3800819"/>
              <a:gd name="connsiteX33" fmla="*/ 1572766 w 3679634"/>
              <a:gd name="connsiteY33" fmla="*/ 2646022 h 3800819"/>
              <a:gd name="connsiteX34" fmla="*/ 1576907 w 3679634"/>
              <a:gd name="connsiteY34" fmla="*/ 2662568 h 3800819"/>
              <a:gd name="connsiteX35" fmla="*/ 1576907 w 3679634"/>
              <a:gd name="connsiteY35" fmla="*/ 2666705 h 3800819"/>
              <a:gd name="connsiteX36" fmla="*/ 1581048 w 3679634"/>
              <a:gd name="connsiteY36" fmla="*/ 2708070 h 3800819"/>
              <a:gd name="connsiteX37" fmla="*/ 1610032 w 3679634"/>
              <a:gd name="connsiteY37" fmla="*/ 3001767 h 3800819"/>
              <a:gd name="connsiteX38" fmla="*/ 1605891 w 3679634"/>
              <a:gd name="connsiteY38" fmla="*/ 3051406 h 3800819"/>
              <a:gd name="connsiteX39" fmla="*/ 2210421 w 3679634"/>
              <a:gd name="connsiteY39" fmla="*/ 2968675 h 3800819"/>
              <a:gd name="connsiteX40" fmla="*/ 2119327 w 3679634"/>
              <a:gd name="connsiteY40" fmla="*/ 2600519 h 3800819"/>
              <a:gd name="connsiteX41" fmla="*/ 2152452 w 3679634"/>
              <a:gd name="connsiteY41" fmla="*/ 2339915 h 3800819"/>
              <a:gd name="connsiteX42" fmla="*/ 2156593 w 3679634"/>
              <a:gd name="connsiteY42" fmla="*/ 2344051 h 3800819"/>
              <a:gd name="connsiteX43" fmla="*/ 2529248 w 3679634"/>
              <a:gd name="connsiteY43" fmla="*/ 1922120 h 3800819"/>
              <a:gd name="connsiteX44" fmla="*/ 2591357 w 3679634"/>
              <a:gd name="connsiteY44" fmla="*/ 1760794 h 3800819"/>
              <a:gd name="connsiteX45" fmla="*/ 2620341 w 3679634"/>
              <a:gd name="connsiteY45" fmla="*/ 1822842 h 3800819"/>
              <a:gd name="connsiteX46" fmla="*/ 2723856 w 3679634"/>
              <a:gd name="connsiteY46" fmla="*/ 1872481 h 3800819"/>
              <a:gd name="connsiteX47" fmla="*/ 2723856 w 3679634"/>
              <a:gd name="connsiteY47" fmla="*/ 1868345 h 3800819"/>
              <a:gd name="connsiteX48" fmla="*/ 2632763 w 3679634"/>
              <a:gd name="connsiteY48" fmla="*/ 1814569 h 3800819"/>
              <a:gd name="connsiteX49" fmla="*/ 2612060 w 3679634"/>
              <a:gd name="connsiteY49" fmla="*/ 1719428 h 3800819"/>
              <a:gd name="connsiteX50" fmla="*/ 2624482 w 3679634"/>
              <a:gd name="connsiteY50" fmla="*/ 1661516 h 3800819"/>
              <a:gd name="connsiteX51" fmla="*/ 2628622 w 3679634"/>
              <a:gd name="connsiteY51" fmla="*/ 1665652 h 3800819"/>
              <a:gd name="connsiteX52" fmla="*/ 2703153 w 3679634"/>
              <a:gd name="connsiteY52" fmla="*/ 1661516 h 3800819"/>
              <a:gd name="connsiteX53" fmla="*/ 2740419 w 3679634"/>
              <a:gd name="connsiteY53" fmla="*/ 1719428 h 3800819"/>
              <a:gd name="connsiteX54" fmla="*/ 2843934 w 3679634"/>
              <a:gd name="connsiteY54" fmla="*/ 1769067 h 3800819"/>
              <a:gd name="connsiteX55" fmla="*/ 2843934 w 3679634"/>
              <a:gd name="connsiteY55" fmla="*/ 1764930 h 3800819"/>
              <a:gd name="connsiteX56" fmla="*/ 2761122 w 3679634"/>
              <a:gd name="connsiteY56" fmla="*/ 1702882 h 3800819"/>
              <a:gd name="connsiteX57" fmla="*/ 2727997 w 3679634"/>
              <a:gd name="connsiteY57" fmla="*/ 1653243 h 3800819"/>
              <a:gd name="connsiteX58" fmla="*/ 2740419 w 3679634"/>
              <a:gd name="connsiteY58" fmla="*/ 1649106 h 3800819"/>
              <a:gd name="connsiteX59" fmla="*/ 2889481 w 3679634"/>
              <a:gd name="connsiteY59" fmla="*/ 1450550 h 3800819"/>
              <a:gd name="connsiteX60" fmla="*/ 2868778 w 3679634"/>
              <a:gd name="connsiteY60" fmla="*/ 1338863 h 3800819"/>
              <a:gd name="connsiteX61" fmla="*/ 2935027 w 3679634"/>
              <a:gd name="connsiteY61" fmla="*/ 1214765 h 3800819"/>
              <a:gd name="connsiteX62" fmla="*/ 2947449 w 3679634"/>
              <a:gd name="connsiteY62" fmla="*/ 1136170 h 3800819"/>
              <a:gd name="connsiteX63" fmla="*/ 2959871 w 3679634"/>
              <a:gd name="connsiteY63" fmla="*/ 1189946 h 3800819"/>
              <a:gd name="connsiteX64" fmla="*/ 2964012 w 3679634"/>
              <a:gd name="connsiteY64" fmla="*/ 1330589 h 3800819"/>
              <a:gd name="connsiteX65" fmla="*/ 2972293 w 3679634"/>
              <a:gd name="connsiteY65" fmla="*/ 1189946 h 3800819"/>
              <a:gd name="connsiteX66" fmla="*/ 2926746 w 3679634"/>
              <a:gd name="connsiteY66" fmla="*/ 1057575 h 3800819"/>
              <a:gd name="connsiteX67" fmla="*/ 2823231 w 3679634"/>
              <a:gd name="connsiteY67" fmla="*/ 958297 h 3800819"/>
              <a:gd name="connsiteX68" fmla="*/ 2752841 w 3679634"/>
              <a:gd name="connsiteY68" fmla="*/ 900385 h 3800819"/>
              <a:gd name="connsiteX69" fmla="*/ 2641044 w 3679634"/>
              <a:gd name="connsiteY69" fmla="*/ 830063 h 3800819"/>
              <a:gd name="connsiteX70" fmla="*/ 2566513 w 3679634"/>
              <a:gd name="connsiteY70" fmla="*/ 842473 h 3800819"/>
              <a:gd name="connsiteX71" fmla="*/ 2483701 w 3679634"/>
              <a:gd name="connsiteY71" fmla="*/ 780424 h 3800819"/>
              <a:gd name="connsiteX72" fmla="*/ 2376045 w 3679634"/>
              <a:gd name="connsiteY72" fmla="*/ 784561 h 3800819"/>
              <a:gd name="connsiteX73" fmla="*/ 2309795 w 3679634"/>
              <a:gd name="connsiteY73" fmla="*/ 805244 h 3800819"/>
              <a:gd name="connsiteX74" fmla="*/ 2309795 w 3679634"/>
              <a:gd name="connsiteY74" fmla="*/ 784561 h 3800819"/>
              <a:gd name="connsiteX75" fmla="*/ 2326358 w 3679634"/>
              <a:gd name="connsiteY75" fmla="*/ 759741 h 3800819"/>
              <a:gd name="connsiteX76" fmla="*/ 2363623 w 3679634"/>
              <a:gd name="connsiteY76" fmla="*/ 747332 h 3800819"/>
              <a:gd name="connsiteX77" fmla="*/ 2363623 w 3679634"/>
              <a:gd name="connsiteY77" fmla="*/ 743195 h 3800819"/>
              <a:gd name="connsiteX78" fmla="*/ 0 w 3679634"/>
              <a:gd name="connsiteY78" fmla="*/ 0 h 3800819"/>
              <a:gd name="connsiteX79" fmla="*/ 3679634 w 3679634"/>
              <a:gd name="connsiteY79" fmla="*/ 0 h 3800819"/>
              <a:gd name="connsiteX80" fmla="*/ 3679634 w 3679634"/>
              <a:gd name="connsiteY80" fmla="*/ 3800819 h 3800819"/>
              <a:gd name="connsiteX81" fmla="*/ 0 w 3679634"/>
              <a:gd name="connsiteY81" fmla="*/ 3800819 h 3800819"/>
              <a:gd name="connsiteX0" fmla="*/ 2372607 w 3688618"/>
              <a:gd name="connsiteY0" fmla="*/ 1686454 h 4744078"/>
              <a:gd name="connsiteX1" fmla="*/ 2331201 w 3688618"/>
              <a:gd name="connsiteY1" fmla="*/ 1694727 h 4744078"/>
              <a:gd name="connsiteX2" fmla="*/ 2306357 w 3688618"/>
              <a:gd name="connsiteY2" fmla="*/ 1727820 h 4744078"/>
              <a:gd name="connsiteX3" fmla="*/ 2306357 w 3688618"/>
              <a:gd name="connsiteY3" fmla="*/ 1748503 h 4744078"/>
              <a:gd name="connsiteX4" fmla="*/ 2273233 w 3688618"/>
              <a:gd name="connsiteY4" fmla="*/ 1752639 h 4744078"/>
              <a:gd name="connsiteX5" fmla="*/ 2260811 w 3688618"/>
              <a:gd name="connsiteY5" fmla="*/ 1839508 h 4744078"/>
              <a:gd name="connsiteX6" fmla="*/ 1697688 w 3688618"/>
              <a:gd name="connsiteY6" fmla="*/ 1773322 h 4744078"/>
              <a:gd name="connsiteX7" fmla="*/ 1105580 w 3688618"/>
              <a:gd name="connsiteY7" fmla="*/ 2158024 h 4744078"/>
              <a:gd name="connsiteX8" fmla="*/ 1109721 w 3688618"/>
              <a:gd name="connsiteY8" fmla="*/ 2153888 h 4744078"/>
              <a:gd name="connsiteX9" fmla="*/ 1051752 w 3688618"/>
              <a:gd name="connsiteY9" fmla="*/ 2625458 h 4744078"/>
              <a:gd name="connsiteX10" fmla="*/ 1018627 w 3688618"/>
              <a:gd name="connsiteY10" fmla="*/ 2584092 h 4744078"/>
              <a:gd name="connsiteX11" fmla="*/ 1060034 w 3688618"/>
              <a:gd name="connsiteY11" fmla="*/ 2654414 h 4744078"/>
              <a:gd name="connsiteX12" fmla="*/ 1043471 w 3688618"/>
              <a:gd name="connsiteY12" fmla="*/ 2720599 h 4744078"/>
              <a:gd name="connsiteX13" fmla="*/ 861284 w 3688618"/>
              <a:gd name="connsiteY13" fmla="*/ 2964657 h 4744078"/>
              <a:gd name="connsiteX14" fmla="*/ 1006206 w 3688618"/>
              <a:gd name="connsiteY14" fmla="*/ 3080481 h 4744078"/>
              <a:gd name="connsiteX15" fmla="*/ 1014487 w 3688618"/>
              <a:gd name="connsiteY15" fmla="*/ 3171486 h 4744078"/>
              <a:gd name="connsiteX16" fmla="*/ 1010346 w 3688618"/>
              <a:gd name="connsiteY16" fmla="*/ 3183896 h 4744078"/>
              <a:gd name="connsiteX17" fmla="*/ 1068315 w 3688618"/>
              <a:gd name="connsiteY17" fmla="*/ 3245945 h 4744078"/>
              <a:gd name="connsiteX18" fmla="*/ 1105580 w 3688618"/>
              <a:gd name="connsiteY18" fmla="*/ 3349359 h 4744078"/>
              <a:gd name="connsiteX19" fmla="*/ 1113861 w 3688618"/>
              <a:gd name="connsiteY19" fmla="*/ 3469320 h 4744078"/>
              <a:gd name="connsiteX20" fmla="*/ 1366439 w 3688618"/>
              <a:gd name="connsiteY20" fmla="*/ 3547915 h 4744078"/>
              <a:gd name="connsiteX21" fmla="*/ 1370579 w 3688618"/>
              <a:gd name="connsiteY21" fmla="*/ 3547915 h 4744078"/>
              <a:gd name="connsiteX22" fmla="*/ 1407845 w 3688618"/>
              <a:gd name="connsiteY22" fmla="*/ 3539642 h 4744078"/>
              <a:gd name="connsiteX23" fmla="*/ 1416126 w 3688618"/>
              <a:gd name="connsiteY23" fmla="*/ 3535505 h 4744078"/>
              <a:gd name="connsiteX24" fmla="*/ 1449251 w 3688618"/>
              <a:gd name="connsiteY24" fmla="*/ 3523095 h 4744078"/>
              <a:gd name="connsiteX25" fmla="*/ 1457532 w 3688618"/>
              <a:gd name="connsiteY25" fmla="*/ 3523095 h 4744078"/>
              <a:gd name="connsiteX26" fmla="*/ 1498938 w 3688618"/>
              <a:gd name="connsiteY26" fmla="*/ 3506549 h 4744078"/>
              <a:gd name="connsiteX27" fmla="*/ 1573469 w 3688618"/>
              <a:gd name="connsiteY27" fmla="*/ 3539642 h 4744078"/>
              <a:gd name="connsiteX28" fmla="*/ 1573469 w 3688618"/>
              <a:gd name="connsiteY28" fmla="*/ 3543778 h 4744078"/>
              <a:gd name="connsiteX29" fmla="*/ 1573469 w 3688618"/>
              <a:gd name="connsiteY29" fmla="*/ 3547915 h 4744078"/>
              <a:gd name="connsiteX30" fmla="*/ 1577610 w 3688618"/>
              <a:gd name="connsiteY30" fmla="*/ 3556188 h 4744078"/>
              <a:gd name="connsiteX31" fmla="*/ 1577610 w 3688618"/>
              <a:gd name="connsiteY31" fmla="*/ 3568598 h 4744078"/>
              <a:gd name="connsiteX32" fmla="*/ 1577610 w 3688618"/>
              <a:gd name="connsiteY32" fmla="*/ 3572734 h 4744078"/>
              <a:gd name="connsiteX33" fmla="*/ 1581750 w 3688618"/>
              <a:gd name="connsiteY33" fmla="*/ 3589281 h 4744078"/>
              <a:gd name="connsiteX34" fmla="*/ 1585891 w 3688618"/>
              <a:gd name="connsiteY34" fmla="*/ 3605827 h 4744078"/>
              <a:gd name="connsiteX35" fmla="*/ 1585891 w 3688618"/>
              <a:gd name="connsiteY35" fmla="*/ 3609964 h 4744078"/>
              <a:gd name="connsiteX36" fmla="*/ 1590032 w 3688618"/>
              <a:gd name="connsiteY36" fmla="*/ 3651329 h 4744078"/>
              <a:gd name="connsiteX37" fmla="*/ 1619016 w 3688618"/>
              <a:gd name="connsiteY37" fmla="*/ 3945026 h 4744078"/>
              <a:gd name="connsiteX38" fmla="*/ 1614875 w 3688618"/>
              <a:gd name="connsiteY38" fmla="*/ 3994665 h 4744078"/>
              <a:gd name="connsiteX39" fmla="*/ 2219405 w 3688618"/>
              <a:gd name="connsiteY39" fmla="*/ 3911934 h 4744078"/>
              <a:gd name="connsiteX40" fmla="*/ 2128311 w 3688618"/>
              <a:gd name="connsiteY40" fmla="*/ 3543778 h 4744078"/>
              <a:gd name="connsiteX41" fmla="*/ 2161436 w 3688618"/>
              <a:gd name="connsiteY41" fmla="*/ 3283174 h 4744078"/>
              <a:gd name="connsiteX42" fmla="*/ 2165577 w 3688618"/>
              <a:gd name="connsiteY42" fmla="*/ 3287310 h 4744078"/>
              <a:gd name="connsiteX43" fmla="*/ 2538232 w 3688618"/>
              <a:gd name="connsiteY43" fmla="*/ 2865379 h 4744078"/>
              <a:gd name="connsiteX44" fmla="*/ 2600341 w 3688618"/>
              <a:gd name="connsiteY44" fmla="*/ 2704053 h 4744078"/>
              <a:gd name="connsiteX45" fmla="*/ 2629325 w 3688618"/>
              <a:gd name="connsiteY45" fmla="*/ 2766101 h 4744078"/>
              <a:gd name="connsiteX46" fmla="*/ 2732840 w 3688618"/>
              <a:gd name="connsiteY46" fmla="*/ 2815740 h 4744078"/>
              <a:gd name="connsiteX47" fmla="*/ 2732840 w 3688618"/>
              <a:gd name="connsiteY47" fmla="*/ 2811604 h 4744078"/>
              <a:gd name="connsiteX48" fmla="*/ 2641747 w 3688618"/>
              <a:gd name="connsiteY48" fmla="*/ 2757828 h 4744078"/>
              <a:gd name="connsiteX49" fmla="*/ 2621044 w 3688618"/>
              <a:gd name="connsiteY49" fmla="*/ 2662687 h 4744078"/>
              <a:gd name="connsiteX50" fmla="*/ 2633466 w 3688618"/>
              <a:gd name="connsiteY50" fmla="*/ 2604775 h 4744078"/>
              <a:gd name="connsiteX51" fmla="*/ 2637606 w 3688618"/>
              <a:gd name="connsiteY51" fmla="*/ 2608911 h 4744078"/>
              <a:gd name="connsiteX52" fmla="*/ 2712137 w 3688618"/>
              <a:gd name="connsiteY52" fmla="*/ 2604775 h 4744078"/>
              <a:gd name="connsiteX53" fmla="*/ 2749403 w 3688618"/>
              <a:gd name="connsiteY53" fmla="*/ 2662687 h 4744078"/>
              <a:gd name="connsiteX54" fmla="*/ 2852918 w 3688618"/>
              <a:gd name="connsiteY54" fmla="*/ 2712326 h 4744078"/>
              <a:gd name="connsiteX55" fmla="*/ 2852918 w 3688618"/>
              <a:gd name="connsiteY55" fmla="*/ 2708189 h 4744078"/>
              <a:gd name="connsiteX56" fmla="*/ 2770106 w 3688618"/>
              <a:gd name="connsiteY56" fmla="*/ 2646141 h 4744078"/>
              <a:gd name="connsiteX57" fmla="*/ 2736981 w 3688618"/>
              <a:gd name="connsiteY57" fmla="*/ 2596502 h 4744078"/>
              <a:gd name="connsiteX58" fmla="*/ 2749403 w 3688618"/>
              <a:gd name="connsiteY58" fmla="*/ 2592365 h 4744078"/>
              <a:gd name="connsiteX59" fmla="*/ 2898465 w 3688618"/>
              <a:gd name="connsiteY59" fmla="*/ 2393809 h 4744078"/>
              <a:gd name="connsiteX60" fmla="*/ 2877762 w 3688618"/>
              <a:gd name="connsiteY60" fmla="*/ 2282122 h 4744078"/>
              <a:gd name="connsiteX61" fmla="*/ 2944011 w 3688618"/>
              <a:gd name="connsiteY61" fmla="*/ 2158024 h 4744078"/>
              <a:gd name="connsiteX62" fmla="*/ 2956433 w 3688618"/>
              <a:gd name="connsiteY62" fmla="*/ 2079429 h 4744078"/>
              <a:gd name="connsiteX63" fmla="*/ 2968855 w 3688618"/>
              <a:gd name="connsiteY63" fmla="*/ 2133205 h 4744078"/>
              <a:gd name="connsiteX64" fmla="*/ 2972996 w 3688618"/>
              <a:gd name="connsiteY64" fmla="*/ 2273848 h 4744078"/>
              <a:gd name="connsiteX65" fmla="*/ 2981277 w 3688618"/>
              <a:gd name="connsiteY65" fmla="*/ 2133205 h 4744078"/>
              <a:gd name="connsiteX66" fmla="*/ 2935730 w 3688618"/>
              <a:gd name="connsiteY66" fmla="*/ 2000834 h 4744078"/>
              <a:gd name="connsiteX67" fmla="*/ 2832215 w 3688618"/>
              <a:gd name="connsiteY67" fmla="*/ 1901556 h 4744078"/>
              <a:gd name="connsiteX68" fmla="*/ 2761825 w 3688618"/>
              <a:gd name="connsiteY68" fmla="*/ 1843644 h 4744078"/>
              <a:gd name="connsiteX69" fmla="*/ 2650028 w 3688618"/>
              <a:gd name="connsiteY69" fmla="*/ 1773322 h 4744078"/>
              <a:gd name="connsiteX70" fmla="*/ 2575497 w 3688618"/>
              <a:gd name="connsiteY70" fmla="*/ 1785732 h 4744078"/>
              <a:gd name="connsiteX71" fmla="*/ 2492685 w 3688618"/>
              <a:gd name="connsiteY71" fmla="*/ 1723683 h 4744078"/>
              <a:gd name="connsiteX72" fmla="*/ 2385029 w 3688618"/>
              <a:gd name="connsiteY72" fmla="*/ 1727820 h 4744078"/>
              <a:gd name="connsiteX73" fmla="*/ 2318779 w 3688618"/>
              <a:gd name="connsiteY73" fmla="*/ 1748503 h 4744078"/>
              <a:gd name="connsiteX74" fmla="*/ 2318779 w 3688618"/>
              <a:gd name="connsiteY74" fmla="*/ 1727820 h 4744078"/>
              <a:gd name="connsiteX75" fmla="*/ 2335342 w 3688618"/>
              <a:gd name="connsiteY75" fmla="*/ 1703000 h 4744078"/>
              <a:gd name="connsiteX76" fmla="*/ 2372607 w 3688618"/>
              <a:gd name="connsiteY76" fmla="*/ 1690591 h 4744078"/>
              <a:gd name="connsiteX77" fmla="*/ 2372607 w 3688618"/>
              <a:gd name="connsiteY77" fmla="*/ 1686454 h 4744078"/>
              <a:gd name="connsiteX78" fmla="*/ 0 w 3688618"/>
              <a:gd name="connsiteY78" fmla="*/ 0 h 4744078"/>
              <a:gd name="connsiteX79" fmla="*/ 3688618 w 3688618"/>
              <a:gd name="connsiteY79" fmla="*/ 943259 h 4744078"/>
              <a:gd name="connsiteX80" fmla="*/ 3688618 w 3688618"/>
              <a:gd name="connsiteY80" fmla="*/ 4744078 h 4744078"/>
              <a:gd name="connsiteX81" fmla="*/ 8984 w 3688618"/>
              <a:gd name="connsiteY81" fmla="*/ 4744078 h 4744078"/>
              <a:gd name="connsiteX82" fmla="*/ 0 w 3688618"/>
              <a:gd name="connsiteY82" fmla="*/ 0 h 4744078"/>
              <a:gd name="connsiteX0" fmla="*/ 2372607 w 3688618"/>
              <a:gd name="connsiteY0" fmla="*/ 1812223 h 4869847"/>
              <a:gd name="connsiteX1" fmla="*/ 2331201 w 3688618"/>
              <a:gd name="connsiteY1" fmla="*/ 1820496 h 4869847"/>
              <a:gd name="connsiteX2" fmla="*/ 2306357 w 3688618"/>
              <a:gd name="connsiteY2" fmla="*/ 1853589 h 4869847"/>
              <a:gd name="connsiteX3" fmla="*/ 2306357 w 3688618"/>
              <a:gd name="connsiteY3" fmla="*/ 1874272 h 4869847"/>
              <a:gd name="connsiteX4" fmla="*/ 2273233 w 3688618"/>
              <a:gd name="connsiteY4" fmla="*/ 1878408 h 4869847"/>
              <a:gd name="connsiteX5" fmla="*/ 2260811 w 3688618"/>
              <a:gd name="connsiteY5" fmla="*/ 1965277 h 4869847"/>
              <a:gd name="connsiteX6" fmla="*/ 1697688 w 3688618"/>
              <a:gd name="connsiteY6" fmla="*/ 1899091 h 4869847"/>
              <a:gd name="connsiteX7" fmla="*/ 1105580 w 3688618"/>
              <a:gd name="connsiteY7" fmla="*/ 2283793 h 4869847"/>
              <a:gd name="connsiteX8" fmla="*/ 1109721 w 3688618"/>
              <a:gd name="connsiteY8" fmla="*/ 2279657 h 4869847"/>
              <a:gd name="connsiteX9" fmla="*/ 1051752 w 3688618"/>
              <a:gd name="connsiteY9" fmla="*/ 2751227 h 4869847"/>
              <a:gd name="connsiteX10" fmla="*/ 1018627 w 3688618"/>
              <a:gd name="connsiteY10" fmla="*/ 2709861 h 4869847"/>
              <a:gd name="connsiteX11" fmla="*/ 1060034 w 3688618"/>
              <a:gd name="connsiteY11" fmla="*/ 2780183 h 4869847"/>
              <a:gd name="connsiteX12" fmla="*/ 1043471 w 3688618"/>
              <a:gd name="connsiteY12" fmla="*/ 2846368 h 4869847"/>
              <a:gd name="connsiteX13" fmla="*/ 861284 w 3688618"/>
              <a:gd name="connsiteY13" fmla="*/ 3090426 h 4869847"/>
              <a:gd name="connsiteX14" fmla="*/ 1006206 w 3688618"/>
              <a:gd name="connsiteY14" fmla="*/ 3206250 h 4869847"/>
              <a:gd name="connsiteX15" fmla="*/ 1014487 w 3688618"/>
              <a:gd name="connsiteY15" fmla="*/ 3297255 h 4869847"/>
              <a:gd name="connsiteX16" fmla="*/ 1010346 w 3688618"/>
              <a:gd name="connsiteY16" fmla="*/ 3309665 h 4869847"/>
              <a:gd name="connsiteX17" fmla="*/ 1068315 w 3688618"/>
              <a:gd name="connsiteY17" fmla="*/ 3371714 h 4869847"/>
              <a:gd name="connsiteX18" fmla="*/ 1105580 w 3688618"/>
              <a:gd name="connsiteY18" fmla="*/ 3475128 h 4869847"/>
              <a:gd name="connsiteX19" fmla="*/ 1113861 w 3688618"/>
              <a:gd name="connsiteY19" fmla="*/ 3595089 h 4869847"/>
              <a:gd name="connsiteX20" fmla="*/ 1366439 w 3688618"/>
              <a:gd name="connsiteY20" fmla="*/ 3673684 h 4869847"/>
              <a:gd name="connsiteX21" fmla="*/ 1370579 w 3688618"/>
              <a:gd name="connsiteY21" fmla="*/ 3673684 h 4869847"/>
              <a:gd name="connsiteX22" fmla="*/ 1407845 w 3688618"/>
              <a:gd name="connsiteY22" fmla="*/ 3665411 h 4869847"/>
              <a:gd name="connsiteX23" fmla="*/ 1416126 w 3688618"/>
              <a:gd name="connsiteY23" fmla="*/ 3661274 h 4869847"/>
              <a:gd name="connsiteX24" fmla="*/ 1449251 w 3688618"/>
              <a:gd name="connsiteY24" fmla="*/ 3648864 h 4869847"/>
              <a:gd name="connsiteX25" fmla="*/ 1457532 w 3688618"/>
              <a:gd name="connsiteY25" fmla="*/ 3648864 h 4869847"/>
              <a:gd name="connsiteX26" fmla="*/ 1498938 w 3688618"/>
              <a:gd name="connsiteY26" fmla="*/ 3632318 h 4869847"/>
              <a:gd name="connsiteX27" fmla="*/ 1573469 w 3688618"/>
              <a:gd name="connsiteY27" fmla="*/ 3665411 h 4869847"/>
              <a:gd name="connsiteX28" fmla="*/ 1573469 w 3688618"/>
              <a:gd name="connsiteY28" fmla="*/ 3669547 h 4869847"/>
              <a:gd name="connsiteX29" fmla="*/ 1573469 w 3688618"/>
              <a:gd name="connsiteY29" fmla="*/ 3673684 h 4869847"/>
              <a:gd name="connsiteX30" fmla="*/ 1577610 w 3688618"/>
              <a:gd name="connsiteY30" fmla="*/ 3681957 h 4869847"/>
              <a:gd name="connsiteX31" fmla="*/ 1577610 w 3688618"/>
              <a:gd name="connsiteY31" fmla="*/ 3694367 h 4869847"/>
              <a:gd name="connsiteX32" fmla="*/ 1577610 w 3688618"/>
              <a:gd name="connsiteY32" fmla="*/ 3698503 h 4869847"/>
              <a:gd name="connsiteX33" fmla="*/ 1581750 w 3688618"/>
              <a:gd name="connsiteY33" fmla="*/ 3715050 h 4869847"/>
              <a:gd name="connsiteX34" fmla="*/ 1585891 w 3688618"/>
              <a:gd name="connsiteY34" fmla="*/ 3731596 h 4869847"/>
              <a:gd name="connsiteX35" fmla="*/ 1585891 w 3688618"/>
              <a:gd name="connsiteY35" fmla="*/ 3735733 h 4869847"/>
              <a:gd name="connsiteX36" fmla="*/ 1590032 w 3688618"/>
              <a:gd name="connsiteY36" fmla="*/ 3777098 h 4869847"/>
              <a:gd name="connsiteX37" fmla="*/ 1619016 w 3688618"/>
              <a:gd name="connsiteY37" fmla="*/ 4070795 h 4869847"/>
              <a:gd name="connsiteX38" fmla="*/ 1614875 w 3688618"/>
              <a:gd name="connsiteY38" fmla="*/ 4120434 h 4869847"/>
              <a:gd name="connsiteX39" fmla="*/ 2219405 w 3688618"/>
              <a:gd name="connsiteY39" fmla="*/ 4037703 h 4869847"/>
              <a:gd name="connsiteX40" fmla="*/ 2128311 w 3688618"/>
              <a:gd name="connsiteY40" fmla="*/ 3669547 h 4869847"/>
              <a:gd name="connsiteX41" fmla="*/ 2161436 w 3688618"/>
              <a:gd name="connsiteY41" fmla="*/ 3408943 h 4869847"/>
              <a:gd name="connsiteX42" fmla="*/ 2165577 w 3688618"/>
              <a:gd name="connsiteY42" fmla="*/ 3413079 h 4869847"/>
              <a:gd name="connsiteX43" fmla="*/ 2538232 w 3688618"/>
              <a:gd name="connsiteY43" fmla="*/ 2991148 h 4869847"/>
              <a:gd name="connsiteX44" fmla="*/ 2600341 w 3688618"/>
              <a:gd name="connsiteY44" fmla="*/ 2829822 h 4869847"/>
              <a:gd name="connsiteX45" fmla="*/ 2629325 w 3688618"/>
              <a:gd name="connsiteY45" fmla="*/ 2891870 h 4869847"/>
              <a:gd name="connsiteX46" fmla="*/ 2732840 w 3688618"/>
              <a:gd name="connsiteY46" fmla="*/ 2941509 h 4869847"/>
              <a:gd name="connsiteX47" fmla="*/ 2732840 w 3688618"/>
              <a:gd name="connsiteY47" fmla="*/ 2937373 h 4869847"/>
              <a:gd name="connsiteX48" fmla="*/ 2641747 w 3688618"/>
              <a:gd name="connsiteY48" fmla="*/ 2883597 h 4869847"/>
              <a:gd name="connsiteX49" fmla="*/ 2621044 w 3688618"/>
              <a:gd name="connsiteY49" fmla="*/ 2788456 h 4869847"/>
              <a:gd name="connsiteX50" fmla="*/ 2633466 w 3688618"/>
              <a:gd name="connsiteY50" fmla="*/ 2730544 h 4869847"/>
              <a:gd name="connsiteX51" fmla="*/ 2637606 w 3688618"/>
              <a:gd name="connsiteY51" fmla="*/ 2734680 h 4869847"/>
              <a:gd name="connsiteX52" fmla="*/ 2712137 w 3688618"/>
              <a:gd name="connsiteY52" fmla="*/ 2730544 h 4869847"/>
              <a:gd name="connsiteX53" fmla="*/ 2749403 w 3688618"/>
              <a:gd name="connsiteY53" fmla="*/ 2788456 h 4869847"/>
              <a:gd name="connsiteX54" fmla="*/ 2852918 w 3688618"/>
              <a:gd name="connsiteY54" fmla="*/ 2838095 h 4869847"/>
              <a:gd name="connsiteX55" fmla="*/ 2852918 w 3688618"/>
              <a:gd name="connsiteY55" fmla="*/ 2833958 h 4869847"/>
              <a:gd name="connsiteX56" fmla="*/ 2770106 w 3688618"/>
              <a:gd name="connsiteY56" fmla="*/ 2771910 h 4869847"/>
              <a:gd name="connsiteX57" fmla="*/ 2736981 w 3688618"/>
              <a:gd name="connsiteY57" fmla="*/ 2722271 h 4869847"/>
              <a:gd name="connsiteX58" fmla="*/ 2749403 w 3688618"/>
              <a:gd name="connsiteY58" fmla="*/ 2718134 h 4869847"/>
              <a:gd name="connsiteX59" fmla="*/ 2898465 w 3688618"/>
              <a:gd name="connsiteY59" fmla="*/ 2519578 h 4869847"/>
              <a:gd name="connsiteX60" fmla="*/ 2877762 w 3688618"/>
              <a:gd name="connsiteY60" fmla="*/ 2407891 h 4869847"/>
              <a:gd name="connsiteX61" fmla="*/ 2944011 w 3688618"/>
              <a:gd name="connsiteY61" fmla="*/ 2283793 h 4869847"/>
              <a:gd name="connsiteX62" fmla="*/ 2956433 w 3688618"/>
              <a:gd name="connsiteY62" fmla="*/ 2205198 h 4869847"/>
              <a:gd name="connsiteX63" fmla="*/ 2968855 w 3688618"/>
              <a:gd name="connsiteY63" fmla="*/ 2258974 h 4869847"/>
              <a:gd name="connsiteX64" fmla="*/ 2972996 w 3688618"/>
              <a:gd name="connsiteY64" fmla="*/ 2399617 h 4869847"/>
              <a:gd name="connsiteX65" fmla="*/ 2981277 w 3688618"/>
              <a:gd name="connsiteY65" fmla="*/ 2258974 h 4869847"/>
              <a:gd name="connsiteX66" fmla="*/ 2935730 w 3688618"/>
              <a:gd name="connsiteY66" fmla="*/ 2126603 h 4869847"/>
              <a:gd name="connsiteX67" fmla="*/ 2832215 w 3688618"/>
              <a:gd name="connsiteY67" fmla="*/ 2027325 h 4869847"/>
              <a:gd name="connsiteX68" fmla="*/ 2761825 w 3688618"/>
              <a:gd name="connsiteY68" fmla="*/ 1969413 h 4869847"/>
              <a:gd name="connsiteX69" fmla="*/ 2650028 w 3688618"/>
              <a:gd name="connsiteY69" fmla="*/ 1899091 h 4869847"/>
              <a:gd name="connsiteX70" fmla="*/ 2575497 w 3688618"/>
              <a:gd name="connsiteY70" fmla="*/ 1911501 h 4869847"/>
              <a:gd name="connsiteX71" fmla="*/ 2492685 w 3688618"/>
              <a:gd name="connsiteY71" fmla="*/ 1849452 h 4869847"/>
              <a:gd name="connsiteX72" fmla="*/ 2385029 w 3688618"/>
              <a:gd name="connsiteY72" fmla="*/ 1853589 h 4869847"/>
              <a:gd name="connsiteX73" fmla="*/ 2318779 w 3688618"/>
              <a:gd name="connsiteY73" fmla="*/ 1874272 h 4869847"/>
              <a:gd name="connsiteX74" fmla="*/ 2318779 w 3688618"/>
              <a:gd name="connsiteY74" fmla="*/ 1853589 h 4869847"/>
              <a:gd name="connsiteX75" fmla="*/ 2335342 w 3688618"/>
              <a:gd name="connsiteY75" fmla="*/ 1828769 h 4869847"/>
              <a:gd name="connsiteX76" fmla="*/ 2372607 w 3688618"/>
              <a:gd name="connsiteY76" fmla="*/ 1816360 h 4869847"/>
              <a:gd name="connsiteX77" fmla="*/ 2372607 w 3688618"/>
              <a:gd name="connsiteY77" fmla="*/ 1812223 h 4869847"/>
              <a:gd name="connsiteX78" fmla="*/ 0 w 3688618"/>
              <a:gd name="connsiteY78" fmla="*/ 125769 h 4869847"/>
              <a:gd name="connsiteX79" fmla="*/ 3670651 w 3688618"/>
              <a:gd name="connsiteY79" fmla="*/ 0 h 4869847"/>
              <a:gd name="connsiteX80" fmla="*/ 3688618 w 3688618"/>
              <a:gd name="connsiteY80" fmla="*/ 4869847 h 4869847"/>
              <a:gd name="connsiteX81" fmla="*/ 8984 w 3688618"/>
              <a:gd name="connsiteY81" fmla="*/ 4869847 h 4869847"/>
              <a:gd name="connsiteX82" fmla="*/ 0 w 3688618"/>
              <a:gd name="connsiteY82" fmla="*/ 125769 h 4869847"/>
              <a:gd name="connsiteX0" fmla="*/ 2372607 w 3688618"/>
              <a:gd name="connsiteY0" fmla="*/ 1812223 h 5920907"/>
              <a:gd name="connsiteX1" fmla="*/ 2331201 w 3688618"/>
              <a:gd name="connsiteY1" fmla="*/ 1820496 h 5920907"/>
              <a:gd name="connsiteX2" fmla="*/ 2306357 w 3688618"/>
              <a:gd name="connsiteY2" fmla="*/ 1853589 h 5920907"/>
              <a:gd name="connsiteX3" fmla="*/ 2306357 w 3688618"/>
              <a:gd name="connsiteY3" fmla="*/ 1874272 h 5920907"/>
              <a:gd name="connsiteX4" fmla="*/ 2273233 w 3688618"/>
              <a:gd name="connsiteY4" fmla="*/ 1878408 h 5920907"/>
              <a:gd name="connsiteX5" fmla="*/ 2260811 w 3688618"/>
              <a:gd name="connsiteY5" fmla="*/ 1965277 h 5920907"/>
              <a:gd name="connsiteX6" fmla="*/ 1697688 w 3688618"/>
              <a:gd name="connsiteY6" fmla="*/ 1899091 h 5920907"/>
              <a:gd name="connsiteX7" fmla="*/ 1105580 w 3688618"/>
              <a:gd name="connsiteY7" fmla="*/ 2283793 h 5920907"/>
              <a:gd name="connsiteX8" fmla="*/ 1109721 w 3688618"/>
              <a:gd name="connsiteY8" fmla="*/ 2279657 h 5920907"/>
              <a:gd name="connsiteX9" fmla="*/ 1051752 w 3688618"/>
              <a:gd name="connsiteY9" fmla="*/ 2751227 h 5920907"/>
              <a:gd name="connsiteX10" fmla="*/ 1018627 w 3688618"/>
              <a:gd name="connsiteY10" fmla="*/ 2709861 h 5920907"/>
              <a:gd name="connsiteX11" fmla="*/ 1060034 w 3688618"/>
              <a:gd name="connsiteY11" fmla="*/ 2780183 h 5920907"/>
              <a:gd name="connsiteX12" fmla="*/ 1043471 w 3688618"/>
              <a:gd name="connsiteY12" fmla="*/ 2846368 h 5920907"/>
              <a:gd name="connsiteX13" fmla="*/ 861284 w 3688618"/>
              <a:gd name="connsiteY13" fmla="*/ 3090426 h 5920907"/>
              <a:gd name="connsiteX14" fmla="*/ 1006206 w 3688618"/>
              <a:gd name="connsiteY14" fmla="*/ 3206250 h 5920907"/>
              <a:gd name="connsiteX15" fmla="*/ 1014487 w 3688618"/>
              <a:gd name="connsiteY15" fmla="*/ 3297255 h 5920907"/>
              <a:gd name="connsiteX16" fmla="*/ 1010346 w 3688618"/>
              <a:gd name="connsiteY16" fmla="*/ 3309665 h 5920907"/>
              <a:gd name="connsiteX17" fmla="*/ 1068315 w 3688618"/>
              <a:gd name="connsiteY17" fmla="*/ 3371714 h 5920907"/>
              <a:gd name="connsiteX18" fmla="*/ 1105580 w 3688618"/>
              <a:gd name="connsiteY18" fmla="*/ 3475128 h 5920907"/>
              <a:gd name="connsiteX19" fmla="*/ 1113861 w 3688618"/>
              <a:gd name="connsiteY19" fmla="*/ 3595089 h 5920907"/>
              <a:gd name="connsiteX20" fmla="*/ 1366439 w 3688618"/>
              <a:gd name="connsiteY20" fmla="*/ 3673684 h 5920907"/>
              <a:gd name="connsiteX21" fmla="*/ 1370579 w 3688618"/>
              <a:gd name="connsiteY21" fmla="*/ 3673684 h 5920907"/>
              <a:gd name="connsiteX22" fmla="*/ 1407845 w 3688618"/>
              <a:gd name="connsiteY22" fmla="*/ 3665411 h 5920907"/>
              <a:gd name="connsiteX23" fmla="*/ 1416126 w 3688618"/>
              <a:gd name="connsiteY23" fmla="*/ 3661274 h 5920907"/>
              <a:gd name="connsiteX24" fmla="*/ 1449251 w 3688618"/>
              <a:gd name="connsiteY24" fmla="*/ 3648864 h 5920907"/>
              <a:gd name="connsiteX25" fmla="*/ 1457532 w 3688618"/>
              <a:gd name="connsiteY25" fmla="*/ 3648864 h 5920907"/>
              <a:gd name="connsiteX26" fmla="*/ 1498938 w 3688618"/>
              <a:gd name="connsiteY26" fmla="*/ 3632318 h 5920907"/>
              <a:gd name="connsiteX27" fmla="*/ 1573469 w 3688618"/>
              <a:gd name="connsiteY27" fmla="*/ 3665411 h 5920907"/>
              <a:gd name="connsiteX28" fmla="*/ 1573469 w 3688618"/>
              <a:gd name="connsiteY28" fmla="*/ 3669547 h 5920907"/>
              <a:gd name="connsiteX29" fmla="*/ 1573469 w 3688618"/>
              <a:gd name="connsiteY29" fmla="*/ 3673684 h 5920907"/>
              <a:gd name="connsiteX30" fmla="*/ 1577610 w 3688618"/>
              <a:gd name="connsiteY30" fmla="*/ 3681957 h 5920907"/>
              <a:gd name="connsiteX31" fmla="*/ 1577610 w 3688618"/>
              <a:gd name="connsiteY31" fmla="*/ 3694367 h 5920907"/>
              <a:gd name="connsiteX32" fmla="*/ 1577610 w 3688618"/>
              <a:gd name="connsiteY32" fmla="*/ 3698503 h 5920907"/>
              <a:gd name="connsiteX33" fmla="*/ 1581750 w 3688618"/>
              <a:gd name="connsiteY33" fmla="*/ 3715050 h 5920907"/>
              <a:gd name="connsiteX34" fmla="*/ 1585891 w 3688618"/>
              <a:gd name="connsiteY34" fmla="*/ 3731596 h 5920907"/>
              <a:gd name="connsiteX35" fmla="*/ 1585891 w 3688618"/>
              <a:gd name="connsiteY35" fmla="*/ 3735733 h 5920907"/>
              <a:gd name="connsiteX36" fmla="*/ 1590032 w 3688618"/>
              <a:gd name="connsiteY36" fmla="*/ 3777098 h 5920907"/>
              <a:gd name="connsiteX37" fmla="*/ 1619016 w 3688618"/>
              <a:gd name="connsiteY37" fmla="*/ 4070795 h 5920907"/>
              <a:gd name="connsiteX38" fmla="*/ 1614875 w 3688618"/>
              <a:gd name="connsiteY38" fmla="*/ 4120434 h 5920907"/>
              <a:gd name="connsiteX39" fmla="*/ 2219405 w 3688618"/>
              <a:gd name="connsiteY39" fmla="*/ 4037703 h 5920907"/>
              <a:gd name="connsiteX40" fmla="*/ 2128311 w 3688618"/>
              <a:gd name="connsiteY40" fmla="*/ 3669547 h 5920907"/>
              <a:gd name="connsiteX41" fmla="*/ 2161436 w 3688618"/>
              <a:gd name="connsiteY41" fmla="*/ 3408943 h 5920907"/>
              <a:gd name="connsiteX42" fmla="*/ 2165577 w 3688618"/>
              <a:gd name="connsiteY42" fmla="*/ 3413079 h 5920907"/>
              <a:gd name="connsiteX43" fmla="*/ 2538232 w 3688618"/>
              <a:gd name="connsiteY43" fmla="*/ 2991148 h 5920907"/>
              <a:gd name="connsiteX44" fmla="*/ 2600341 w 3688618"/>
              <a:gd name="connsiteY44" fmla="*/ 2829822 h 5920907"/>
              <a:gd name="connsiteX45" fmla="*/ 2629325 w 3688618"/>
              <a:gd name="connsiteY45" fmla="*/ 2891870 h 5920907"/>
              <a:gd name="connsiteX46" fmla="*/ 2732840 w 3688618"/>
              <a:gd name="connsiteY46" fmla="*/ 2941509 h 5920907"/>
              <a:gd name="connsiteX47" fmla="*/ 2732840 w 3688618"/>
              <a:gd name="connsiteY47" fmla="*/ 2937373 h 5920907"/>
              <a:gd name="connsiteX48" fmla="*/ 2641747 w 3688618"/>
              <a:gd name="connsiteY48" fmla="*/ 2883597 h 5920907"/>
              <a:gd name="connsiteX49" fmla="*/ 2621044 w 3688618"/>
              <a:gd name="connsiteY49" fmla="*/ 2788456 h 5920907"/>
              <a:gd name="connsiteX50" fmla="*/ 2633466 w 3688618"/>
              <a:gd name="connsiteY50" fmla="*/ 2730544 h 5920907"/>
              <a:gd name="connsiteX51" fmla="*/ 2637606 w 3688618"/>
              <a:gd name="connsiteY51" fmla="*/ 2734680 h 5920907"/>
              <a:gd name="connsiteX52" fmla="*/ 2712137 w 3688618"/>
              <a:gd name="connsiteY52" fmla="*/ 2730544 h 5920907"/>
              <a:gd name="connsiteX53" fmla="*/ 2749403 w 3688618"/>
              <a:gd name="connsiteY53" fmla="*/ 2788456 h 5920907"/>
              <a:gd name="connsiteX54" fmla="*/ 2852918 w 3688618"/>
              <a:gd name="connsiteY54" fmla="*/ 2838095 h 5920907"/>
              <a:gd name="connsiteX55" fmla="*/ 2852918 w 3688618"/>
              <a:gd name="connsiteY55" fmla="*/ 2833958 h 5920907"/>
              <a:gd name="connsiteX56" fmla="*/ 2770106 w 3688618"/>
              <a:gd name="connsiteY56" fmla="*/ 2771910 h 5920907"/>
              <a:gd name="connsiteX57" fmla="*/ 2736981 w 3688618"/>
              <a:gd name="connsiteY57" fmla="*/ 2722271 h 5920907"/>
              <a:gd name="connsiteX58" fmla="*/ 2749403 w 3688618"/>
              <a:gd name="connsiteY58" fmla="*/ 2718134 h 5920907"/>
              <a:gd name="connsiteX59" fmla="*/ 2898465 w 3688618"/>
              <a:gd name="connsiteY59" fmla="*/ 2519578 h 5920907"/>
              <a:gd name="connsiteX60" fmla="*/ 2877762 w 3688618"/>
              <a:gd name="connsiteY60" fmla="*/ 2407891 h 5920907"/>
              <a:gd name="connsiteX61" fmla="*/ 2944011 w 3688618"/>
              <a:gd name="connsiteY61" fmla="*/ 2283793 h 5920907"/>
              <a:gd name="connsiteX62" fmla="*/ 2956433 w 3688618"/>
              <a:gd name="connsiteY62" fmla="*/ 2205198 h 5920907"/>
              <a:gd name="connsiteX63" fmla="*/ 2968855 w 3688618"/>
              <a:gd name="connsiteY63" fmla="*/ 2258974 h 5920907"/>
              <a:gd name="connsiteX64" fmla="*/ 2972996 w 3688618"/>
              <a:gd name="connsiteY64" fmla="*/ 2399617 h 5920907"/>
              <a:gd name="connsiteX65" fmla="*/ 2981277 w 3688618"/>
              <a:gd name="connsiteY65" fmla="*/ 2258974 h 5920907"/>
              <a:gd name="connsiteX66" fmla="*/ 2935730 w 3688618"/>
              <a:gd name="connsiteY66" fmla="*/ 2126603 h 5920907"/>
              <a:gd name="connsiteX67" fmla="*/ 2832215 w 3688618"/>
              <a:gd name="connsiteY67" fmla="*/ 2027325 h 5920907"/>
              <a:gd name="connsiteX68" fmla="*/ 2761825 w 3688618"/>
              <a:gd name="connsiteY68" fmla="*/ 1969413 h 5920907"/>
              <a:gd name="connsiteX69" fmla="*/ 2650028 w 3688618"/>
              <a:gd name="connsiteY69" fmla="*/ 1899091 h 5920907"/>
              <a:gd name="connsiteX70" fmla="*/ 2575497 w 3688618"/>
              <a:gd name="connsiteY70" fmla="*/ 1911501 h 5920907"/>
              <a:gd name="connsiteX71" fmla="*/ 2492685 w 3688618"/>
              <a:gd name="connsiteY71" fmla="*/ 1849452 h 5920907"/>
              <a:gd name="connsiteX72" fmla="*/ 2385029 w 3688618"/>
              <a:gd name="connsiteY72" fmla="*/ 1853589 h 5920907"/>
              <a:gd name="connsiteX73" fmla="*/ 2318779 w 3688618"/>
              <a:gd name="connsiteY73" fmla="*/ 1874272 h 5920907"/>
              <a:gd name="connsiteX74" fmla="*/ 2318779 w 3688618"/>
              <a:gd name="connsiteY74" fmla="*/ 1853589 h 5920907"/>
              <a:gd name="connsiteX75" fmla="*/ 2335342 w 3688618"/>
              <a:gd name="connsiteY75" fmla="*/ 1828769 h 5920907"/>
              <a:gd name="connsiteX76" fmla="*/ 2372607 w 3688618"/>
              <a:gd name="connsiteY76" fmla="*/ 1816360 h 5920907"/>
              <a:gd name="connsiteX77" fmla="*/ 2372607 w 3688618"/>
              <a:gd name="connsiteY77" fmla="*/ 1812223 h 5920907"/>
              <a:gd name="connsiteX78" fmla="*/ 0 w 3688618"/>
              <a:gd name="connsiteY78" fmla="*/ 125769 h 5920907"/>
              <a:gd name="connsiteX79" fmla="*/ 3670651 w 3688618"/>
              <a:gd name="connsiteY79" fmla="*/ 0 h 5920907"/>
              <a:gd name="connsiteX80" fmla="*/ 3688618 w 3688618"/>
              <a:gd name="connsiteY80" fmla="*/ 4869847 h 5920907"/>
              <a:gd name="connsiteX81" fmla="*/ 17968 w 3688618"/>
              <a:gd name="connsiteY81" fmla="*/ 5920907 h 5920907"/>
              <a:gd name="connsiteX82" fmla="*/ 0 w 3688618"/>
              <a:gd name="connsiteY82" fmla="*/ 125769 h 5920907"/>
              <a:gd name="connsiteX0" fmla="*/ 2372607 w 3670651"/>
              <a:gd name="connsiteY0" fmla="*/ 1812223 h 5920907"/>
              <a:gd name="connsiteX1" fmla="*/ 2331201 w 3670651"/>
              <a:gd name="connsiteY1" fmla="*/ 1820496 h 5920907"/>
              <a:gd name="connsiteX2" fmla="*/ 2306357 w 3670651"/>
              <a:gd name="connsiteY2" fmla="*/ 1853589 h 5920907"/>
              <a:gd name="connsiteX3" fmla="*/ 2306357 w 3670651"/>
              <a:gd name="connsiteY3" fmla="*/ 1874272 h 5920907"/>
              <a:gd name="connsiteX4" fmla="*/ 2273233 w 3670651"/>
              <a:gd name="connsiteY4" fmla="*/ 1878408 h 5920907"/>
              <a:gd name="connsiteX5" fmla="*/ 2260811 w 3670651"/>
              <a:gd name="connsiteY5" fmla="*/ 1965277 h 5920907"/>
              <a:gd name="connsiteX6" fmla="*/ 1697688 w 3670651"/>
              <a:gd name="connsiteY6" fmla="*/ 1899091 h 5920907"/>
              <a:gd name="connsiteX7" fmla="*/ 1105580 w 3670651"/>
              <a:gd name="connsiteY7" fmla="*/ 2283793 h 5920907"/>
              <a:gd name="connsiteX8" fmla="*/ 1109721 w 3670651"/>
              <a:gd name="connsiteY8" fmla="*/ 2279657 h 5920907"/>
              <a:gd name="connsiteX9" fmla="*/ 1051752 w 3670651"/>
              <a:gd name="connsiteY9" fmla="*/ 2751227 h 5920907"/>
              <a:gd name="connsiteX10" fmla="*/ 1018627 w 3670651"/>
              <a:gd name="connsiteY10" fmla="*/ 2709861 h 5920907"/>
              <a:gd name="connsiteX11" fmla="*/ 1060034 w 3670651"/>
              <a:gd name="connsiteY11" fmla="*/ 2780183 h 5920907"/>
              <a:gd name="connsiteX12" fmla="*/ 1043471 w 3670651"/>
              <a:gd name="connsiteY12" fmla="*/ 2846368 h 5920907"/>
              <a:gd name="connsiteX13" fmla="*/ 861284 w 3670651"/>
              <a:gd name="connsiteY13" fmla="*/ 3090426 h 5920907"/>
              <a:gd name="connsiteX14" fmla="*/ 1006206 w 3670651"/>
              <a:gd name="connsiteY14" fmla="*/ 3206250 h 5920907"/>
              <a:gd name="connsiteX15" fmla="*/ 1014487 w 3670651"/>
              <a:gd name="connsiteY15" fmla="*/ 3297255 h 5920907"/>
              <a:gd name="connsiteX16" fmla="*/ 1010346 w 3670651"/>
              <a:gd name="connsiteY16" fmla="*/ 3309665 h 5920907"/>
              <a:gd name="connsiteX17" fmla="*/ 1068315 w 3670651"/>
              <a:gd name="connsiteY17" fmla="*/ 3371714 h 5920907"/>
              <a:gd name="connsiteX18" fmla="*/ 1105580 w 3670651"/>
              <a:gd name="connsiteY18" fmla="*/ 3475128 h 5920907"/>
              <a:gd name="connsiteX19" fmla="*/ 1113861 w 3670651"/>
              <a:gd name="connsiteY19" fmla="*/ 3595089 h 5920907"/>
              <a:gd name="connsiteX20" fmla="*/ 1366439 w 3670651"/>
              <a:gd name="connsiteY20" fmla="*/ 3673684 h 5920907"/>
              <a:gd name="connsiteX21" fmla="*/ 1370579 w 3670651"/>
              <a:gd name="connsiteY21" fmla="*/ 3673684 h 5920907"/>
              <a:gd name="connsiteX22" fmla="*/ 1407845 w 3670651"/>
              <a:gd name="connsiteY22" fmla="*/ 3665411 h 5920907"/>
              <a:gd name="connsiteX23" fmla="*/ 1416126 w 3670651"/>
              <a:gd name="connsiteY23" fmla="*/ 3661274 h 5920907"/>
              <a:gd name="connsiteX24" fmla="*/ 1449251 w 3670651"/>
              <a:gd name="connsiteY24" fmla="*/ 3648864 h 5920907"/>
              <a:gd name="connsiteX25" fmla="*/ 1457532 w 3670651"/>
              <a:gd name="connsiteY25" fmla="*/ 3648864 h 5920907"/>
              <a:gd name="connsiteX26" fmla="*/ 1498938 w 3670651"/>
              <a:gd name="connsiteY26" fmla="*/ 3632318 h 5920907"/>
              <a:gd name="connsiteX27" fmla="*/ 1573469 w 3670651"/>
              <a:gd name="connsiteY27" fmla="*/ 3665411 h 5920907"/>
              <a:gd name="connsiteX28" fmla="*/ 1573469 w 3670651"/>
              <a:gd name="connsiteY28" fmla="*/ 3669547 h 5920907"/>
              <a:gd name="connsiteX29" fmla="*/ 1573469 w 3670651"/>
              <a:gd name="connsiteY29" fmla="*/ 3673684 h 5920907"/>
              <a:gd name="connsiteX30" fmla="*/ 1577610 w 3670651"/>
              <a:gd name="connsiteY30" fmla="*/ 3681957 h 5920907"/>
              <a:gd name="connsiteX31" fmla="*/ 1577610 w 3670651"/>
              <a:gd name="connsiteY31" fmla="*/ 3694367 h 5920907"/>
              <a:gd name="connsiteX32" fmla="*/ 1577610 w 3670651"/>
              <a:gd name="connsiteY32" fmla="*/ 3698503 h 5920907"/>
              <a:gd name="connsiteX33" fmla="*/ 1581750 w 3670651"/>
              <a:gd name="connsiteY33" fmla="*/ 3715050 h 5920907"/>
              <a:gd name="connsiteX34" fmla="*/ 1585891 w 3670651"/>
              <a:gd name="connsiteY34" fmla="*/ 3731596 h 5920907"/>
              <a:gd name="connsiteX35" fmla="*/ 1585891 w 3670651"/>
              <a:gd name="connsiteY35" fmla="*/ 3735733 h 5920907"/>
              <a:gd name="connsiteX36" fmla="*/ 1590032 w 3670651"/>
              <a:gd name="connsiteY36" fmla="*/ 3777098 h 5920907"/>
              <a:gd name="connsiteX37" fmla="*/ 1619016 w 3670651"/>
              <a:gd name="connsiteY37" fmla="*/ 4070795 h 5920907"/>
              <a:gd name="connsiteX38" fmla="*/ 1614875 w 3670651"/>
              <a:gd name="connsiteY38" fmla="*/ 4120434 h 5920907"/>
              <a:gd name="connsiteX39" fmla="*/ 2219405 w 3670651"/>
              <a:gd name="connsiteY39" fmla="*/ 4037703 h 5920907"/>
              <a:gd name="connsiteX40" fmla="*/ 2128311 w 3670651"/>
              <a:gd name="connsiteY40" fmla="*/ 3669547 h 5920907"/>
              <a:gd name="connsiteX41" fmla="*/ 2161436 w 3670651"/>
              <a:gd name="connsiteY41" fmla="*/ 3408943 h 5920907"/>
              <a:gd name="connsiteX42" fmla="*/ 2165577 w 3670651"/>
              <a:gd name="connsiteY42" fmla="*/ 3413079 h 5920907"/>
              <a:gd name="connsiteX43" fmla="*/ 2538232 w 3670651"/>
              <a:gd name="connsiteY43" fmla="*/ 2991148 h 5920907"/>
              <a:gd name="connsiteX44" fmla="*/ 2600341 w 3670651"/>
              <a:gd name="connsiteY44" fmla="*/ 2829822 h 5920907"/>
              <a:gd name="connsiteX45" fmla="*/ 2629325 w 3670651"/>
              <a:gd name="connsiteY45" fmla="*/ 2891870 h 5920907"/>
              <a:gd name="connsiteX46" fmla="*/ 2732840 w 3670651"/>
              <a:gd name="connsiteY46" fmla="*/ 2941509 h 5920907"/>
              <a:gd name="connsiteX47" fmla="*/ 2732840 w 3670651"/>
              <a:gd name="connsiteY47" fmla="*/ 2937373 h 5920907"/>
              <a:gd name="connsiteX48" fmla="*/ 2641747 w 3670651"/>
              <a:gd name="connsiteY48" fmla="*/ 2883597 h 5920907"/>
              <a:gd name="connsiteX49" fmla="*/ 2621044 w 3670651"/>
              <a:gd name="connsiteY49" fmla="*/ 2788456 h 5920907"/>
              <a:gd name="connsiteX50" fmla="*/ 2633466 w 3670651"/>
              <a:gd name="connsiteY50" fmla="*/ 2730544 h 5920907"/>
              <a:gd name="connsiteX51" fmla="*/ 2637606 w 3670651"/>
              <a:gd name="connsiteY51" fmla="*/ 2734680 h 5920907"/>
              <a:gd name="connsiteX52" fmla="*/ 2712137 w 3670651"/>
              <a:gd name="connsiteY52" fmla="*/ 2730544 h 5920907"/>
              <a:gd name="connsiteX53" fmla="*/ 2749403 w 3670651"/>
              <a:gd name="connsiteY53" fmla="*/ 2788456 h 5920907"/>
              <a:gd name="connsiteX54" fmla="*/ 2852918 w 3670651"/>
              <a:gd name="connsiteY54" fmla="*/ 2838095 h 5920907"/>
              <a:gd name="connsiteX55" fmla="*/ 2852918 w 3670651"/>
              <a:gd name="connsiteY55" fmla="*/ 2833958 h 5920907"/>
              <a:gd name="connsiteX56" fmla="*/ 2770106 w 3670651"/>
              <a:gd name="connsiteY56" fmla="*/ 2771910 h 5920907"/>
              <a:gd name="connsiteX57" fmla="*/ 2736981 w 3670651"/>
              <a:gd name="connsiteY57" fmla="*/ 2722271 h 5920907"/>
              <a:gd name="connsiteX58" fmla="*/ 2749403 w 3670651"/>
              <a:gd name="connsiteY58" fmla="*/ 2718134 h 5920907"/>
              <a:gd name="connsiteX59" fmla="*/ 2898465 w 3670651"/>
              <a:gd name="connsiteY59" fmla="*/ 2519578 h 5920907"/>
              <a:gd name="connsiteX60" fmla="*/ 2877762 w 3670651"/>
              <a:gd name="connsiteY60" fmla="*/ 2407891 h 5920907"/>
              <a:gd name="connsiteX61" fmla="*/ 2944011 w 3670651"/>
              <a:gd name="connsiteY61" fmla="*/ 2283793 h 5920907"/>
              <a:gd name="connsiteX62" fmla="*/ 2956433 w 3670651"/>
              <a:gd name="connsiteY62" fmla="*/ 2205198 h 5920907"/>
              <a:gd name="connsiteX63" fmla="*/ 2968855 w 3670651"/>
              <a:gd name="connsiteY63" fmla="*/ 2258974 h 5920907"/>
              <a:gd name="connsiteX64" fmla="*/ 2972996 w 3670651"/>
              <a:gd name="connsiteY64" fmla="*/ 2399617 h 5920907"/>
              <a:gd name="connsiteX65" fmla="*/ 2981277 w 3670651"/>
              <a:gd name="connsiteY65" fmla="*/ 2258974 h 5920907"/>
              <a:gd name="connsiteX66" fmla="*/ 2935730 w 3670651"/>
              <a:gd name="connsiteY66" fmla="*/ 2126603 h 5920907"/>
              <a:gd name="connsiteX67" fmla="*/ 2832215 w 3670651"/>
              <a:gd name="connsiteY67" fmla="*/ 2027325 h 5920907"/>
              <a:gd name="connsiteX68" fmla="*/ 2761825 w 3670651"/>
              <a:gd name="connsiteY68" fmla="*/ 1969413 h 5920907"/>
              <a:gd name="connsiteX69" fmla="*/ 2650028 w 3670651"/>
              <a:gd name="connsiteY69" fmla="*/ 1899091 h 5920907"/>
              <a:gd name="connsiteX70" fmla="*/ 2575497 w 3670651"/>
              <a:gd name="connsiteY70" fmla="*/ 1911501 h 5920907"/>
              <a:gd name="connsiteX71" fmla="*/ 2492685 w 3670651"/>
              <a:gd name="connsiteY71" fmla="*/ 1849452 h 5920907"/>
              <a:gd name="connsiteX72" fmla="*/ 2385029 w 3670651"/>
              <a:gd name="connsiteY72" fmla="*/ 1853589 h 5920907"/>
              <a:gd name="connsiteX73" fmla="*/ 2318779 w 3670651"/>
              <a:gd name="connsiteY73" fmla="*/ 1874272 h 5920907"/>
              <a:gd name="connsiteX74" fmla="*/ 2318779 w 3670651"/>
              <a:gd name="connsiteY74" fmla="*/ 1853589 h 5920907"/>
              <a:gd name="connsiteX75" fmla="*/ 2335342 w 3670651"/>
              <a:gd name="connsiteY75" fmla="*/ 1828769 h 5920907"/>
              <a:gd name="connsiteX76" fmla="*/ 2372607 w 3670651"/>
              <a:gd name="connsiteY76" fmla="*/ 1816360 h 5920907"/>
              <a:gd name="connsiteX77" fmla="*/ 2372607 w 3670651"/>
              <a:gd name="connsiteY77" fmla="*/ 1812223 h 5920907"/>
              <a:gd name="connsiteX78" fmla="*/ 0 w 3670651"/>
              <a:gd name="connsiteY78" fmla="*/ 125769 h 5920907"/>
              <a:gd name="connsiteX79" fmla="*/ 3670651 w 3670651"/>
              <a:gd name="connsiteY79" fmla="*/ 0 h 5920907"/>
              <a:gd name="connsiteX80" fmla="*/ 3670651 w 3670651"/>
              <a:gd name="connsiteY80" fmla="*/ 5920907 h 5920907"/>
              <a:gd name="connsiteX81" fmla="*/ 17968 w 3670651"/>
              <a:gd name="connsiteY81" fmla="*/ 5920907 h 5920907"/>
              <a:gd name="connsiteX82" fmla="*/ 0 w 3670651"/>
              <a:gd name="connsiteY82" fmla="*/ 125769 h 592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670651" h="5920907">
                <a:moveTo>
                  <a:pt x="2372607" y="1812223"/>
                </a:moveTo>
                <a:cubicBezTo>
                  <a:pt x="2360185" y="1812223"/>
                  <a:pt x="2343623" y="1816360"/>
                  <a:pt x="2331201" y="1820496"/>
                </a:cubicBezTo>
                <a:cubicBezTo>
                  <a:pt x="2318779" y="1824633"/>
                  <a:pt x="2310498" y="1837043"/>
                  <a:pt x="2306357" y="1853589"/>
                </a:cubicBezTo>
                <a:cubicBezTo>
                  <a:pt x="2302217" y="1861862"/>
                  <a:pt x="2306357" y="1865999"/>
                  <a:pt x="2306357" y="1874272"/>
                </a:cubicBezTo>
                <a:cubicBezTo>
                  <a:pt x="2298076" y="1878408"/>
                  <a:pt x="2285654" y="1878408"/>
                  <a:pt x="2273233" y="1878408"/>
                </a:cubicBezTo>
                <a:cubicBezTo>
                  <a:pt x="2231826" y="1886682"/>
                  <a:pt x="2240108" y="1923911"/>
                  <a:pt x="2260811" y="1965277"/>
                </a:cubicBezTo>
                <a:cubicBezTo>
                  <a:pt x="2149014" y="1907364"/>
                  <a:pt x="1958546" y="1853589"/>
                  <a:pt x="1697688" y="1899091"/>
                </a:cubicBezTo>
                <a:cubicBezTo>
                  <a:pt x="1122143" y="2006642"/>
                  <a:pt x="1105580" y="2283793"/>
                  <a:pt x="1105580" y="2283793"/>
                </a:cubicBezTo>
                <a:cubicBezTo>
                  <a:pt x="1105580" y="2283793"/>
                  <a:pt x="1109721" y="2283793"/>
                  <a:pt x="1109721" y="2279657"/>
                </a:cubicBezTo>
                <a:cubicBezTo>
                  <a:pt x="1047612" y="2399617"/>
                  <a:pt x="1014487" y="2552671"/>
                  <a:pt x="1051752" y="2751227"/>
                </a:cubicBezTo>
                <a:cubicBezTo>
                  <a:pt x="1031049" y="2738817"/>
                  <a:pt x="1018627" y="2709861"/>
                  <a:pt x="1018627" y="2709861"/>
                </a:cubicBezTo>
                <a:cubicBezTo>
                  <a:pt x="1022768" y="2751227"/>
                  <a:pt x="1039330" y="2767773"/>
                  <a:pt x="1060034" y="2780183"/>
                </a:cubicBezTo>
                <a:cubicBezTo>
                  <a:pt x="1060034" y="2792592"/>
                  <a:pt x="1055893" y="2829822"/>
                  <a:pt x="1043471" y="2846368"/>
                </a:cubicBezTo>
                <a:cubicBezTo>
                  <a:pt x="993784" y="2920826"/>
                  <a:pt x="877847" y="3073880"/>
                  <a:pt x="861284" y="3090426"/>
                </a:cubicBezTo>
                <a:cubicBezTo>
                  <a:pt x="840581" y="3115246"/>
                  <a:pt x="902690" y="3177294"/>
                  <a:pt x="1006206" y="3206250"/>
                </a:cubicBezTo>
                <a:cubicBezTo>
                  <a:pt x="1006206" y="3206250"/>
                  <a:pt x="1026909" y="3280709"/>
                  <a:pt x="1014487" y="3297255"/>
                </a:cubicBezTo>
                <a:cubicBezTo>
                  <a:pt x="1010346" y="3301392"/>
                  <a:pt x="1010346" y="3305528"/>
                  <a:pt x="1010346" y="3309665"/>
                </a:cubicBezTo>
                <a:cubicBezTo>
                  <a:pt x="1006206" y="3326211"/>
                  <a:pt x="1043471" y="3363440"/>
                  <a:pt x="1068315" y="3371714"/>
                </a:cubicBezTo>
                <a:cubicBezTo>
                  <a:pt x="1068315" y="3371714"/>
                  <a:pt x="1026909" y="3446172"/>
                  <a:pt x="1105580" y="3475128"/>
                </a:cubicBezTo>
                <a:cubicBezTo>
                  <a:pt x="1105580" y="3475128"/>
                  <a:pt x="1118002" y="3504084"/>
                  <a:pt x="1113861" y="3595089"/>
                </a:cubicBezTo>
                <a:cubicBezTo>
                  <a:pt x="1109721" y="3694367"/>
                  <a:pt x="1229799" y="3706776"/>
                  <a:pt x="1366439" y="3673684"/>
                </a:cubicBezTo>
                <a:lnTo>
                  <a:pt x="1370579" y="3673684"/>
                </a:lnTo>
                <a:cubicBezTo>
                  <a:pt x="1383001" y="3669547"/>
                  <a:pt x="1395423" y="3669547"/>
                  <a:pt x="1407845" y="3665411"/>
                </a:cubicBezTo>
                <a:cubicBezTo>
                  <a:pt x="1407845" y="3661274"/>
                  <a:pt x="1411985" y="3661274"/>
                  <a:pt x="1416126" y="3661274"/>
                </a:cubicBezTo>
                <a:cubicBezTo>
                  <a:pt x="1428548" y="3657138"/>
                  <a:pt x="1436829" y="3653001"/>
                  <a:pt x="1449251" y="3648864"/>
                </a:cubicBezTo>
                <a:lnTo>
                  <a:pt x="1457532" y="3648864"/>
                </a:lnTo>
                <a:cubicBezTo>
                  <a:pt x="1469954" y="3640591"/>
                  <a:pt x="1486516" y="3636455"/>
                  <a:pt x="1498938" y="3632318"/>
                </a:cubicBezTo>
                <a:cubicBezTo>
                  <a:pt x="1498938" y="3632318"/>
                  <a:pt x="1552766" y="3619908"/>
                  <a:pt x="1573469" y="3665411"/>
                </a:cubicBezTo>
                <a:lnTo>
                  <a:pt x="1573469" y="3669547"/>
                </a:lnTo>
                <a:lnTo>
                  <a:pt x="1573469" y="3673684"/>
                </a:lnTo>
                <a:cubicBezTo>
                  <a:pt x="1573469" y="3673684"/>
                  <a:pt x="1577610" y="3677820"/>
                  <a:pt x="1577610" y="3681957"/>
                </a:cubicBezTo>
                <a:lnTo>
                  <a:pt x="1577610" y="3694367"/>
                </a:lnTo>
                <a:lnTo>
                  <a:pt x="1577610" y="3698503"/>
                </a:lnTo>
                <a:cubicBezTo>
                  <a:pt x="1577610" y="3702640"/>
                  <a:pt x="1581750" y="3706776"/>
                  <a:pt x="1581750" y="3715050"/>
                </a:cubicBezTo>
                <a:cubicBezTo>
                  <a:pt x="1581750" y="3719186"/>
                  <a:pt x="1581750" y="3727459"/>
                  <a:pt x="1585891" y="3731596"/>
                </a:cubicBezTo>
                <a:lnTo>
                  <a:pt x="1585891" y="3735733"/>
                </a:lnTo>
                <a:cubicBezTo>
                  <a:pt x="1585891" y="3748142"/>
                  <a:pt x="1590032" y="3764689"/>
                  <a:pt x="1590032" y="3777098"/>
                </a:cubicBezTo>
                <a:cubicBezTo>
                  <a:pt x="1602454" y="3872240"/>
                  <a:pt x="1619016" y="3996337"/>
                  <a:pt x="1619016" y="4070795"/>
                </a:cubicBezTo>
                <a:cubicBezTo>
                  <a:pt x="1619016" y="4091478"/>
                  <a:pt x="1619016" y="4108025"/>
                  <a:pt x="1614875" y="4120434"/>
                </a:cubicBezTo>
                <a:cubicBezTo>
                  <a:pt x="1867453" y="4161800"/>
                  <a:pt x="2066202" y="4112161"/>
                  <a:pt x="2219405" y="4037703"/>
                </a:cubicBezTo>
                <a:cubicBezTo>
                  <a:pt x="2173858" y="3905332"/>
                  <a:pt x="2132452" y="3764689"/>
                  <a:pt x="2128311" y="3669547"/>
                </a:cubicBezTo>
                <a:cubicBezTo>
                  <a:pt x="2120030" y="3553723"/>
                  <a:pt x="2136592" y="3470991"/>
                  <a:pt x="2161436" y="3408943"/>
                </a:cubicBezTo>
                <a:lnTo>
                  <a:pt x="2165577" y="3413079"/>
                </a:lnTo>
                <a:cubicBezTo>
                  <a:pt x="2327060" y="3193841"/>
                  <a:pt x="2451279" y="3164885"/>
                  <a:pt x="2538232" y="2991148"/>
                </a:cubicBezTo>
                <a:cubicBezTo>
                  <a:pt x="2567216" y="2941509"/>
                  <a:pt x="2583778" y="2883597"/>
                  <a:pt x="2600341" y="2829822"/>
                </a:cubicBezTo>
                <a:cubicBezTo>
                  <a:pt x="2604481" y="2854641"/>
                  <a:pt x="2612763" y="2875324"/>
                  <a:pt x="2629325" y="2891870"/>
                </a:cubicBezTo>
                <a:cubicBezTo>
                  <a:pt x="2658309" y="2920826"/>
                  <a:pt x="2695575" y="2933236"/>
                  <a:pt x="2732840" y="2941509"/>
                </a:cubicBezTo>
                <a:lnTo>
                  <a:pt x="2732840" y="2937373"/>
                </a:lnTo>
                <a:cubicBezTo>
                  <a:pt x="2699715" y="2924963"/>
                  <a:pt x="2662450" y="2912553"/>
                  <a:pt x="2641747" y="2883597"/>
                </a:cubicBezTo>
                <a:cubicBezTo>
                  <a:pt x="2621044" y="2854641"/>
                  <a:pt x="2616903" y="2821548"/>
                  <a:pt x="2621044" y="2788456"/>
                </a:cubicBezTo>
                <a:cubicBezTo>
                  <a:pt x="2621044" y="2767773"/>
                  <a:pt x="2629325" y="2747090"/>
                  <a:pt x="2633466" y="2730544"/>
                </a:cubicBezTo>
                <a:lnTo>
                  <a:pt x="2637606" y="2734680"/>
                </a:lnTo>
                <a:cubicBezTo>
                  <a:pt x="2637606" y="2734680"/>
                  <a:pt x="2666591" y="2742953"/>
                  <a:pt x="2712137" y="2730544"/>
                </a:cubicBezTo>
                <a:cubicBezTo>
                  <a:pt x="2720418" y="2751227"/>
                  <a:pt x="2732840" y="2771910"/>
                  <a:pt x="2749403" y="2788456"/>
                </a:cubicBezTo>
                <a:cubicBezTo>
                  <a:pt x="2778387" y="2817412"/>
                  <a:pt x="2815653" y="2833958"/>
                  <a:pt x="2852918" y="2838095"/>
                </a:cubicBezTo>
                <a:lnTo>
                  <a:pt x="2852918" y="2833958"/>
                </a:lnTo>
                <a:cubicBezTo>
                  <a:pt x="2819793" y="2817412"/>
                  <a:pt x="2790809" y="2796729"/>
                  <a:pt x="2770106" y="2771910"/>
                </a:cubicBezTo>
                <a:cubicBezTo>
                  <a:pt x="2753543" y="2755363"/>
                  <a:pt x="2745262" y="2738817"/>
                  <a:pt x="2736981" y="2722271"/>
                </a:cubicBezTo>
                <a:cubicBezTo>
                  <a:pt x="2741122" y="2722271"/>
                  <a:pt x="2745262" y="2718134"/>
                  <a:pt x="2749403" y="2718134"/>
                </a:cubicBezTo>
                <a:cubicBezTo>
                  <a:pt x="2815653" y="2689178"/>
                  <a:pt x="2886043" y="2560944"/>
                  <a:pt x="2898465" y="2519578"/>
                </a:cubicBezTo>
                <a:cubicBezTo>
                  <a:pt x="2906746" y="2474076"/>
                  <a:pt x="2877762" y="2407891"/>
                  <a:pt x="2877762" y="2407891"/>
                </a:cubicBezTo>
                <a:cubicBezTo>
                  <a:pt x="2877762" y="2407891"/>
                  <a:pt x="2906746" y="2399617"/>
                  <a:pt x="2944011" y="2283793"/>
                </a:cubicBezTo>
                <a:cubicBezTo>
                  <a:pt x="2952293" y="2250701"/>
                  <a:pt x="2956433" y="2225881"/>
                  <a:pt x="2956433" y="2205198"/>
                </a:cubicBezTo>
                <a:cubicBezTo>
                  <a:pt x="2960574" y="2221744"/>
                  <a:pt x="2964714" y="2242427"/>
                  <a:pt x="2968855" y="2258974"/>
                </a:cubicBezTo>
                <a:cubicBezTo>
                  <a:pt x="2977136" y="2304476"/>
                  <a:pt x="2977136" y="2354115"/>
                  <a:pt x="2972996" y="2399617"/>
                </a:cubicBezTo>
                <a:cubicBezTo>
                  <a:pt x="2985418" y="2354115"/>
                  <a:pt x="2989558" y="2304476"/>
                  <a:pt x="2981277" y="2258974"/>
                </a:cubicBezTo>
                <a:cubicBezTo>
                  <a:pt x="2977136" y="2213471"/>
                  <a:pt x="2960574" y="2163832"/>
                  <a:pt x="2935730" y="2126603"/>
                </a:cubicBezTo>
                <a:cubicBezTo>
                  <a:pt x="2910887" y="2085237"/>
                  <a:pt x="2873621" y="2052145"/>
                  <a:pt x="2832215" y="2027325"/>
                </a:cubicBezTo>
                <a:cubicBezTo>
                  <a:pt x="2803231" y="2006642"/>
                  <a:pt x="2778387" y="1990096"/>
                  <a:pt x="2761825" y="1969413"/>
                </a:cubicBezTo>
                <a:cubicBezTo>
                  <a:pt x="2728700" y="1923911"/>
                  <a:pt x="2674872" y="1890818"/>
                  <a:pt x="2650028" y="1899091"/>
                </a:cubicBezTo>
                <a:lnTo>
                  <a:pt x="2575497" y="1911501"/>
                </a:lnTo>
                <a:cubicBezTo>
                  <a:pt x="2575497" y="1911501"/>
                  <a:pt x="2513388" y="1870135"/>
                  <a:pt x="2492685" y="1849452"/>
                </a:cubicBezTo>
                <a:cubicBezTo>
                  <a:pt x="2467841" y="1828769"/>
                  <a:pt x="2405732" y="1828769"/>
                  <a:pt x="2385029" y="1853589"/>
                </a:cubicBezTo>
                <a:cubicBezTo>
                  <a:pt x="2368467" y="1874272"/>
                  <a:pt x="2368467" y="1870135"/>
                  <a:pt x="2318779" y="1874272"/>
                </a:cubicBezTo>
                <a:lnTo>
                  <a:pt x="2318779" y="1853589"/>
                </a:lnTo>
                <a:cubicBezTo>
                  <a:pt x="2318779" y="1845316"/>
                  <a:pt x="2327060" y="1832906"/>
                  <a:pt x="2335342" y="1828769"/>
                </a:cubicBezTo>
                <a:cubicBezTo>
                  <a:pt x="2347764" y="1820496"/>
                  <a:pt x="2360185" y="1816360"/>
                  <a:pt x="2372607" y="1816360"/>
                </a:cubicBezTo>
                <a:lnTo>
                  <a:pt x="2372607" y="1812223"/>
                </a:lnTo>
                <a:close/>
                <a:moveTo>
                  <a:pt x="0" y="125769"/>
                </a:moveTo>
                <a:lnTo>
                  <a:pt x="3670651" y="0"/>
                </a:lnTo>
                <a:lnTo>
                  <a:pt x="3670651" y="5920907"/>
                </a:lnTo>
                <a:lnTo>
                  <a:pt x="17968" y="5920907"/>
                </a:lnTo>
                <a:cubicBezTo>
                  <a:pt x="17968" y="4653967"/>
                  <a:pt x="0" y="1392709"/>
                  <a:pt x="0" y="125769"/>
                </a:cubicBezTo>
                <a:close/>
              </a:path>
            </a:pathLst>
          </a:custGeom>
          <a:solidFill>
            <a:schemeClr val="bg1">
              <a:lumMod val="95000"/>
            </a:schemeClr>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eaLnBrk="1" latinLnBrk="1" hangingPunct="1"/>
            <a:endParaRPr lang="en-US" sz="3200" dirty="0">
              <a:latin typeface="Source Sans Pro" charset="0"/>
              <a:ea typeface="굴림" charset="-127"/>
            </a:endParaRPr>
          </a:p>
        </p:txBody>
      </p:sp>
      <p:sp>
        <p:nvSpPr>
          <p:cNvPr id="45"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grpSp>
        <p:nvGrpSpPr>
          <p:cNvPr id="46" name="Group 45">
            <a:extLst>
              <a:ext uri="{FF2B5EF4-FFF2-40B4-BE49-F238E27FC236}">
                <a16:creationId xmlns:a16="http://schemas.microsoft.com/office/drawing/2014/main" xmlns="" id="{0D5C04AB-6A3A-4949-8631-2B24B1A33B40}"/>
              </a:ext>
            </a:extLst>
          </p:cNvPr>
          <p:cNvGrpSpPr/>
          <p:nvPr/>
        </p:nvGrpSpPr>
        <p:grpSpPr>
          <a:xfrm>
            <a:off x="4926476" y="3945386"/>
            <a:ext cx="5225171" cy="896757"/>
            <a:chOff x="2709949" y="4226511"/>
            <a:chExt cx="4605251" cy="574450"/>
          </a:xfrm>
        </p:grpSpPr>
        <p:sp>
          <p:nvSpPr>
            <p:cNvPr id="47" name="TextBox 46">
              <a:extLst>
                <a:ext uri="{FF2B5EF4-FFF2-40B4-BE49-F238E27FC236}">
                  <a16:creationId xmlns:a16="http://schemas.microsoft.com/office/drawing/2014/main" xmlns="" id="{FD47D797-F57B-4FED-B267-6C6129B19165}"/>
                </a:ext>
              </a:extLst>
            </p:cNvPr>
            <p:cNvSpPr txBox="1"/>
            <p:nvPr/>
          </p:nvSpPr>
          <p:spPr>
            <a:xfrm>
              <a:off x="2709949" y="4426362"/>
              <a:ext cx="4605251" cy="374599"/>
            </a:xfrm>
            <a:prstGeom prst="rect">
              <a:avLst/>
            </a:prstGeom>
            <a:noFill/>
          </p:spPr>
          <p:txBody>
            <a:bodyPr wrap="square" rtlCol="0">
              <a:spAutoFit/>
            </a:bodyPr>
            <a:lstStyle/>
            <a:p>
              <a:r>
                <a:rPr lang="en-US" sz="3200" b="1" dirty="0" smtClean="0"/>
                <a:t>Attention Spans</a:t>
              </a:r>
              <a:endParaRPr lang="en-US" sz="3200" dirty="0"/>
            </a:p>
          </p:txBody>
        </p:sp>
        <p:cxnSp>
          <p:nvCxnSpPr>
            <p:cNvPr id="48" name="Straight Connector 47">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0D5C04AB-6A3A-4949-8631-2B24B1A33B40}"/>
              </a:ext>
            </a:extLst>
          </p:cNvPr>
          <p:cNvGrpSpPr/>
          <p:nvPr/>
        </p:nvGrpSpPr>
        <p:grpSpPr>
          <a:xfrm>
            <a:off x="4926476" y="6080038"/>
            <a:ext cx="5225171" cy="896757"/>
            <a:chOff x="2709949" y="4226511"/>
            <a:chExt cx="4605251" cy="574450"/>
          </a:xfrm>
        </p:grpSpPr>
        <p:sp>
          <p:nvSpPr>
            <p:cNvPr id="50" name="TextBox 49">
              <a:extLst>
                <a:ext uri="{FF2B5EF4-FFF2-40B4-BE49-F238E27FC236}">
                  <a16:creationId xmlns:a16="http://schemas.microsoft.com/office/drawing/2014/main" xmlns="" id="{FD47D797-F57B-4FED-B267-6C6129B19165}"/>
                </a:ext>
              </a:extLst>
            </p:cNvPr>
            <p:cNvSpPr txBox="1"/>
            <p:nvPr/>
          </p:nvSpPr>
          <p:spPr>
            <a:xfrm>
              <a:off x="2709949" y="4426362"/>
              <a:ext cx="4605251" cy="374599"/>
            </a:xfrm>
            <a:prstGeom prst="rect">
              <a:avLst/>
            </a:prstGeom>
            <a:noFill/>
          </p:spPr>
          <p:txBody>
            <a:bodyPr wrap="square" rtlCol="0">
              <a:spAutoFit/>
            </a:bodyPr>
            <a:lstStyle/>
            <a:p>
              <a:r>
                <a:rPr lang="en-US" sz="3200" b="1" dirty="0" smtClean="0"/>
                <a:t>Appeals to Emotion</a:t>
              </a:r>
              <a:endParaRPr lang="en-US" sz="3200" dirty="0"/>
            </a:p>
          </p:txBody>
        </p:sp>
        <p:cxnSp>
          <p:nvCxnSpPr>
            <p:cNvPr id="51" name="Straight Connector 50">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xmlns="" id="{0D5C04AB-6A3A-4949-8631-2B24B1A33B40}"/>
              </a:ext>
            </a:extLst>
          </p:cNvPr>
          <p:cNvGrpSpPr/>
          <p:nvPr/>
        </p:nvGrpSpPr>
        <p:grpSpPr>
          <a:xfrm>
            <a:off x="4926476" y="8214690"/>
            <a:ext cx="5225171" cy="896757"/>
            <a:chOff x="2709949" y="4226511"/>
            <a:chExt cx="4605251" cy="574450"/>
          </a:xfrm>
        </p:grpSpPr>
        <p:sp>
          <p:nvSpPr>
            <p:cNvPr id="53" name="TextBox 52">
              <a:extLst>
                <a:ext uri="{FF2B5EF4-FFF2-40B4-BE49-F238E27FC236}">
                  <a16:creationId xmlns:a16="http://schemas.microsoft.com/office/drawing/2014/main" xmlns="" id="{FD47D797-F57B-4FED-B267-6C6129B19165}"/>
                </a:ext>
              </a:extLst>
            </p:cNvPr>
            <p:cNvSpPr txBox="1"/>
            <p:nvPr/>
          </p:nvSpPr>
          <p:spPr>
            <a:xfrm>
              <a:off x="2709949" y="4426362"/>
              <a:ext cx="4605251" cy="374599"/>
            </a:xfrm>
            <a:prstGeom prst="rect">
              <a:avLst/>
            </a:prstGeom>
            <a:noFill/>
          </p:spPr>
          <p:txBody>
            <a:bodyPr wrap="square" rtlCol="0">
              <a:spAutoFit/>
            </a:bodyPr>
            <a:lstStyle/>
            <a:p>
              <a:r>
                <a:rPr lang="en-US" sz="3200" b="1" dirty="0" smtClean="0"/>
                <a:t>Connects</a:t>
              </a:r>
              <a:endParaRPr lang="en-US" sz="3200" dirty="0"/>
            </a:p>
          </p:txBody>
        </p:sp>
        <p:cxnSp>
          <p:nvCxnSpPr>
            <p:cNvPr id="54" name="Straight Connector 53">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solidFill>
                <a:schemeClr val="accent6"/>
              </a:solidFill>
              <a:round/>
            </a:ln>
          </p:spPr>
          <p:style>
            <a:lnRef idx="1">
              <a:schemeClr val="accent1"/>
            </a:lnRef>
            <a:fillRef idx="0">
              <a:schemeClr val="accent1"/>
            </a:fillRef>
            <a:effectRef idx="0">
              <a:schemeClr val="accent1"/>
            </a:effectRef>
            <a:fontRef idx="minor">
              <a:schemeClr val="tx1"/>
            </a:fontRef>
          </p:style>
        </p:cxnSp>
      </p:grpSp>
      <p:pic>
        <p:nvPicPr>
          <p:cNvPr id="3" name="Picture 2" descr="13615506_10101774369486365_7872836090092788895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27224" y="8677159"/>
            <a:ext cx="6165836" cy="2606094"/>
          </a:xfrm>
          <a:prstGeom prst="rect">
            <a:avLst/>
          </a:prstGeom>
        </p:spPr>
      </p:pic>
      <p:grpSp>
        <p:nvGrpSpPr>
          <p:cNvPr id="16" name="Group 15">
            <a:extLst>
              <a:ext uri="{FF2B5EF4-FFF2-40B4-BE49-F238E27FC236}">
                <a16:creationId xmlns:a16="http://schemas.microsoft.com/office/drawing/2014/main" xmlns="" id="{0D5C04AB-6A3A-4949-8631-2B24B1A33B40}"/>
              </a:ext>
            </a:extLst>
          </p:cNvPr>
          <p:cNvGrpSpPr/>
          <p:nvPr/>
        </p:nvGrpSpPr>
        <p:grpSpPr>
          <a:xfrm>
            <a:off x="4926476" y="10349341"/>
            <a:ext cx="5225171" cy="896757"/>
            <a:chOff x="2709949" y="4226511"/>
            <a:chExt cx="4605251" cy="574450"/>
          </a:xfrm>
        </p:grpSpPr>
        <p:sp>
          <p:nvSpPr>
            <p:cNvPr id="17" name="TextBox 16">
              <a:extLst>
                <a:ext uri="{FF2B5EF4-FFF2-40B4-BE49-F238E27FC236}">
                  <a16:creationId xmlns:a16="http://schemas.microsoft.com/office/drawing/2014/main" xmlns="" id="{FD47D797-F57B-4FED-B267-6C6129B19165}"/>
                </a:ext>
              </a:extLst>
            </p:cNvPr>
            <p:cNvSpPr txBox="1"/>
            <p:nvPr/>
          </p:nvSpPr>
          <p:spPr>
            <a:xfrm>
              <a:off x="2709949" y="4426362"/>
              <a:ext cx="4605251" cy="374599"/>
            </a:xfrm>
            <a:prstGeom prst="rect">
              <a:avLst/>
            </a:prstGeom>
            <a:noFill/>
          </p:spPr>
          <p:txBody>
            <a:bodyPr wrap="square" rtlCol="0">
              <a:spAutoFit/>
            </a:bodyPr>
            <a:lstStyle/>
            <a:p>
              <a:r>
                <a:rPr lang="en-US" sz="3200" b="1" dirty="0" smtClean="0"/>
                <a:t>You vs. Them</a:t>
              </a:r>
              <a:endParaRPr lang="en-US" sz="3200" dirty="0"/>
            </a:p>
          </p:txBody>
        </p:sp>
        <p:cxnSp>
          <p:nvCxnSpPr>
            <p:cNvPr id="18" name="Straight Connector 17">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solidFill>
                <a:schemeClr val="accent6"/>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3919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300"/>
                                        <p:tgtEl>
                                          <p:spTgt spid="46"/>
                                        </p:tgtEl>
                                      </p:cBhvr>
                                    </p:animEffect>
                                  </p:childTnLst>
                                </p:cTn>
                              </p:par>
                              <p:par>
                                <p:cTn id="16" presetID="10" presetClass="entr" presetSubtype="0" fill="hold" nodeType="withEffect">
                                  <p:stCondLst>
                                    <p:cond delay="60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300"/>
                                        <p:tgtEl>
                                          <p:spTgt spid="49"/>
                                        </p:tgtEl>
                                      </p:cBhvr>
                                    </p:animEffect>
                                  </p:childTnLst>
                                </p:cTn>
                              </p:par>
                              <p:par>
                                <p:cTn id="19" presetID="10" presetClass="entr" presetSubtype="0" fill="hold" nodeType="withEffect">
                                  <p:stCondLst>
                                    <p:cond delay="60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300"/>
                                        <p:tgtEl>
                                          <p:spTgt spid="52"/>
                                        </p:tgtEl>
                                      </p:cBhvr>
                                    </p:animEffect>
                                  </p:childTnLst>
                                </p:cTn>
                              </p:par>
                              <p:par>
                                <p:cTn id="22" presetID="10" presetClass="entr" presetSubtype="0" fill="hold" nodeType="withEffect">
                                  <p:stCondLst>
                                    <p:cond delay="6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13372BDA-7B48-4B8E-85AD-39E8A07046AB}"/>
              </a:ext>
            </a:extLst>
          </p:cNvPr>
          <p:cNvSpPr/>
          <p:nvPr/>
        </p:nvSpPr>
        <p:spPr>
          <a:xfrm>
            <a:off x="16784314" y="6963630"/>
            <a:ext cx="559816" cy="56568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xmlns="" id="{A199B5FA-24FE-4E45-A1B5-B7A7424146F1}"/>
              </a:ext>
            </a:extLst>
          </p:cNvPr>
          <p:cNvSpPr/>
          <p:nvPr/>
        </p:nvSpPr>
        <p:spPr>
          <a:xfrm>
            <a:off x="15587919" y="5547236"/>
            <a:ext cx="569336" cy="7492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3D86998E-073A-4E8B-A666-D091A767B9FE}"/>
              </a:ext>
            </a:extLst>
          </p:cNvPr>
          <p:cNvSpPr/>
          <p:nvPr/>
        </p:nvSpPr>
        <p:spPr>
          <a:xfrm>
            <a:off x="16090996" y="3261236"/>
            <a:ext cx="763547" cy="104547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7" name="Freeform 38">
            <a:extLst>
              <a:ext uri="{FF2B5EF4-FFF2-40B4-BE49-F238E27FC236}">
                <a16:creationId xmlns:a16="http://schemas.microsoft.com/office/drawing/2014/main" xmlns="" id="{536F0C6B-30C3-42D1-8D6E-8B66722DD7ED}"/>
              </a:ext>
            </a:extLst>
          </p:cNvPr>
          <p:cNvSpPr>
            <a:spLocks/>
          </p:cNvSpPr>
          <p:nvPr/>
        </p:nvSpPr>
        <p:spPr bwMode="auto">
          <a:xfrm>
            <a:off x="15328580" y="10953875"/>
            <a:ext cx="2274887" cy="3794512"/>
          </a:xfrm>
          <a:custGeom>
            <a:avLst/>
            <a:gdLst>
              <a:gd name="T0" fmla="*/ 252 w 284"/>
              <a:gd name="T1" fmla="*/ 25 h 477"/>
              <a:gd name="T2" fmla="*/ 221 w 284"/>
              <a:gd name="T3" fmla="*/ 40 h 477"/>
              <a:gd name="T4" fmla="*/ 182 w 284"/>
              <a:gd name="T5" fmla="*/ 0 h 477"/>
              <a:gd name="T6" fmla="*/ 142 w 284"/>
              <a:gd name="T7" fmla="*/ 40 h 477"/>
              <a:gd name="T8" fmla="*/ 103 w 284"/>
              <a:gd name="T9" fmla="*/ 0 h 477"/>
              <a:gd name="T10" fmla="*/ 63 w 284"/>
              <a:gd name="T11" fmla="*/ 40 h 477"/>
              <a:gd name="T12" fmla="*/ 32 w 284"/>
              <a:gd name="T13" fmla="*/ 25 h 477"/>
              <a:gd name="T14" fmla="*/ 0 w 284"/>
              <a:gd name="T15" fmla="*/ 25 h 477"/>
              <a:gd name="T16" fmla="*/ 0 w 284"/>
              <a:gd name="T17" fmla="*/ 477 h 477"/>
              <a:gd name="T18" fmla="*/ 284 w 284"/>
              <a:gd name="T19" fmla="*/ 477 h 477"/>
              <a:gd name="T20" fmla="*/ 284 w 284"/>
              <a:gd name="T21" fmla="*/ 25 h 477"/>
              <a:gd name="T22" fmla="*/ 252 w 284"/>
              <a:gd name="T23" fmla="*/ 2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477">
                <a:moveTo>
                  <a:pt x="252" y="25"/>
                </a:moveTo>
                <a:cubicBezTo>
                  <a:pt x="245" y="34"/>
                  <a:pt x="234" y="40"/>
                  <a:pt x="221" y="40"/>
                </a:cubicBezTo>
                <a:cubicBezTo>
                  <a:pt x="199" y="40"/>
                  <a:pt x="182" y="22"/>
                  <a:pt x="182" y="0"/>
                </a:cubicBezTo>
                <a:cubicBezTo>
                  <a:pt x="182" y="22"/>
                  <a:pt x="164" y="40"/>
                  <a:pt x="142" y="40"/>
                </a:cubicBezTo>
                <a:cubicBezTo>
                  <a:pt x="120" y="40"/>
                  <a:pt x="103" y="22"/>
                  <a:pt x="103" y="0"/>
                </a:cubicBezTo>
                <a:cubicBezTo>
                  <a:pt x="103" y="22"/>
                  <a:pt x="85" y="40"/>
                  <a:pt x="63" y="40"/>
                </a:cubicBezTo>
                <a:cubicBezTo>
                  <a:pt x="51" y="40"/>
                  <a:pt x="39" y="34"/>
                  <a:pt x="32" y="25"/>
                </a:cubicBezTo>
                <a:cubicBezTo>
                  <a:pt x="0" y="25"/>
                  <a:pt x="0" y="25"/>
                  <a:pt x="0" y="25"/>
                </a:cubicBezTo>
                <a:cubicBezTo>
                  <a:pt x="0" y="477"/>
                  <a:pt x="0" y="477"/>
                  <a:pt x="0" y="477"/>
                </a:cubicBezTo>
                <a:cubicBezTo>
                  <a:pt x="284" y="477"/>
                  <a:pt x="284" y="477"/>
                  <a:pt x="284" y="477"/>
                </a:cubicBezTo>
                <a:cubicBezTo>
                  <a:pt x="284" y="25"/>
                  <a:pt x="284" y="25"/>
                  <a:pt x="284" y="25"/>
                </a:cubicBezTo>
                <a:lnTo>
                  <a:pt x="252" y="25"/>
                </a:lnTo>
                <a:close/>
              </a:path>
            </a:pathLst>
          </a:custGeom>
          <a:ln>
            <a:noFill/>
          </a:ln>
        </p:spPr>
        <p:txBody>
          <a:bodyPr vert="horz" wrap="square" lIns="91440" tIns="45720" rIns="91440" bIns="45720" numCol="1" anchor="t" anchorCtr="0" compatLnSpc="1">
            <a:prstTxWarp prst="textNoShape">
              <a:avLst/>
            </a:prstTxWarp>
          </a:bodyPr>
          <a:lstStyle/>
          <a:p>
            <a:endParaRPr lang="en-US"/>
          </a:p>
        </p:txBody>
      </p:sp>
      <p:grpSp>
        <p:nvGrpSpPr>
          <p:cNvPr id="4126" name="Group 4125">
            <a:extLst>
              <a:ext uri="{FF2B5EF4-FFF2-40B4-BE49-F238E27FC236}">
                <a16:creationId xmlns:a16="http://schemas.microsoft.com/office/drawing/2014/main" xmlns="" id="{6675166A-E98D-4D09-B23E-BFCE76AF4931}"/>
              </a:ext>
            </a:extLst>
          </p:cNvPr>
          <p:cNvGrpSpPr/>
          <p:nvPr/>
        </p:nvGrpSpPr>
        <p:grpSpPr>
          <a:xfrm>
            <a:off x="11437673" y="3725307"/>
            <a:ext cx="5007816" cy="3659248"/>
            <a:chOff x="9230009" y="3725307"/>
            <a:chExt cx="5007816" cy="3659248"/>
          </a:xfrm>
        </p:grpSpPr>
        <p:sp>
          <p:nvSpPr>
            <p:cNvPr id="52" name="Oval 51">
              <a:extLst>
                <a:ext uri="{FF2B5EF4-FFF2-40B4-BE49-F238E27FC236}">
                  <a16:creationId xmlns:a16="http://schemas.microsoft.com/office/drawing/2014/main" xmlns="" id="{E7C95782-60C6-4D77-8AA5-544E6F1450B3}"/>
                </a:ext>
              </a:extLst>
            </p:cNvPr>
            <p:cNvSpPr/>
            <p:nvPr/>
          </p:nvSpPr>
          <p:spPr>
            <a:xfrm>
              <a:off x="9985942" y="5024788"/>
              <a:ext cx="1044897" cy="1044897"/>
            </a:xfrm>
            <a:prstGeom prst="ellipse">
              <a:avLst/>
            </a:prstGeom>
            <a:solidFill>
              <a:schemeClr val="accent3"/>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FF"/>
                  </a:solidFill>
                  <a:latin typeface="dt-business-03" panose="02000509000000000000" pitchFamily="49" charset="0"/>
                </a:rPr>
                <a:t>A</a:t>
              </a:r>
              <a:endParaRPr lang="en-US" sz="4000" dirty="0">
                <a:solidFill>
                  <a:srgbClr val="FFFFFF"/>
                </a:solidFill>
                <a:latin typeface="dt-business-03" panose="02000509000000000000" pitchFamily="49" charset="0"/>
              </a:endParaRPr>
            </a:p>
          </p:txBody>
        </p:sp>
        <p:cxnSp>
          <p:nvCxnSpPr>
            <p:cNvPr id="4114" name="Straight Connector 4113">
              <a:extLst>
                <a:ext uri="{FF2B5EF4-FFF2-40B4-BE49-F238E27FC236}">
                  <a16:creationId xmlns:a16="http://schemas.microsoft.com/office/drawing/2014/main" xmlns="" id="{6F5E9EBA-BBBB-480F-A1E4-68C5746831AE}"/>
                </a:ext>
              </a:extLst>
            </p:cNvPr>
            <p:cNvCxnSpPr>
              <a:cxnSpLocks/>
              <a:stCxn id="52" idx="6"/>
              <a:endCxn id="4112" idx="0"/>
            </p:cNvCxnSpPr>
            <p:nvPr/>
          </p:nvCxnSpPr>
          <p:spPr>
            <a:xfrm flipV="1">
              <a:off x="11030839" y="5547236"/>
              <a:ext cx="23400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xmlns="" id="{3302A48A-6FA0-4EE9-B792-F67FF125105D}"/>
                </a:ext>
              </a:extLst>
            </p:cNvPr>
            <p:cNvSpPr txBox="1"/>
            <p:nvPr/>
          </p:nvSpPr>
          <p:spPr>
            <a:xfrm>
              <a:off x="9230009" y="6030338"/>
              <a:ext cx="3901020" cy="1354217"/>
            </a:xfrm>
            <a:prstGeom prst="rect">
              <a:avLst/>
            </a:prstGeom>
            <a:noFill/>
          </p:spPr>
          <p:txBody>
            <a:bodyPr wrap="square" rtlCol="0">
              <a:spAutoFit/>
            </a:bodyPr>
            <a:lstStyle/>
            <a:p>
              <a:pPr algn="r"/>
              <a:r>
                <a:rPr lang="en-US" sz="2800" dirty="0" smtClean="0">
                  <a:solidFill>
                    <a:schemeClr val="bg2"/>
                  </a:solidFill>
                </a:rPr>
                <a:t>Current | Past </a:t>
              </a:r>
            </a:p>
            <a:p>
              <a:pPr algn="r"/>
              <a:r>
                <a:rPr lang="en-US" dirty="0" smtClean="0"/>
                <a:t>Lay the ground work to take people on a journey.  What is the challenge ahead? </a:t>
              </a:r>
              <a:endParaRPr lang="en-US" dirty="0"/>
            </a:p>
          </p:txBody>
        </p:sp>
        <p:sp>
          <p:nvSpPr>
            <p:cNvPr id="56" name="TextBox 55">
              <a:extLst>
                <a:ext uri="{FF2B5EF4-FFF2-40B4-BE49-F238E27FC236}">
                  <a16:creationId xmlns:a16="http://schemas.microsoft.com/office/drawing/2014/main" xmlns="" id="{D3AA773C-E8E7-442D-83B9-F032D703457D}"/>
                </a:ext>
              </a:extLst>
            </p:cNvPr>
            <p:cNvSpPr txBox="1"/>
            <p:nvPr/>
          </p:nvSpPr>
          <p:spPr>
            <a:xfrm>
              <a:off x="10147718" y="3725307"/>
              <a:ext cx="4090107" cy="1754327"/>
            </a:xfrm>
            <a:prstGeom prst="rect">
              <a:avLst/>
            </a:prstGeom>
            <a:noFill/>
          </p:spPr>
          <p:txBody>
            <a:bodyPr wrap="none" rtlCol="0" anchor="ctr">
              <a:spAutoFit/>
            </a:bodyPr>
            <a:lstStyle/>
            <a:p>
              <a:pPr algn="ctr"/>
              <a:r>
                <a:rPr lang="en-US" sz="5400" b="1" dirty="0" smtClean="0">
                  <a:solidFill>
                    <a:schemeClr val="tx1">
                      <a:lumMod val="90000"/>
                      <a:lumOff val="10000"/>
                    </a:schemeClr>
                  </a:solidFill>
                  <a:latin typeface="+mj-lt"/>
                </a:rPr>
                <a:t>Compelling </a:t>
              </a:r>
            </a:p>
            <a:p>
              <a:pPr algn="ctr"/>
              <a:r>
                <a:rPr lang="en-US" sz="5400" b="1" dirty="0" smtClean="0">
                  <a:solidFill>
                    <a:schemeClr val="tx1">
                      <a:lumMod val="90000"/>
                      <a:lumOff val="10000"/>
                    </a:schemeClr>
                  </a:solidFill>
                  <a:latin typeface="+mj-lt"/>
                </a:rPr>
                <a:t>Opening</a:t>
              </a:r>
              <a:endParaRPr lang="en-US" sz="5400" b="1" dirty="0">
                <a:solidFill>
                  <a:schemeClr val="tx1">
                    <a:lumMod val="90000"/>
                    <a:lumOff val="10000"/>
                  </a:schemeClr>
                </a:solidFill>
                <a:latin typeface="+mj-lt"/>
              </a:endParaRPr>
            </a:p>
          </p:txBody>
        </p:sp>
      </p:grpSp>
      <p:grpSp>
        <p:nvGrpSpPr>
          <p:cNvPr id="34" name="Group 33">
            <a:extLst>
              <a:ext uri="{FF2B5EF4-FFF2-40B4-BE49-F238E27FC236}">
                <a16:creationId xmlns:a16="http://schemas.microsoft.com/office/drawing/2014/main" xmlns="" id="{4368040A-E532-44CA-B643-1FACB15F739D}"/>
              </a:ext>
            </a:extLst>
          </p:cNvPr>
          <p:cNvGrpSpPr/>
          <p:nvPr/>
        </p:nvGrpSpPr>
        <p:grpSpPr>
          <a:xfrm>
            <a:off x="17107728" y="5304126"/>
            <a:ext cx="4878381" cy="3320415"/>
            <a:chOff x="15372014" y="5304126"/>
            <a:chExt cx="4878381" cy="3320415"/>
          </a:xfrm>
        </p:grpSpPr>
        <p:grpSp>
          <p:nvGrpSpPr>
            <p:cNvPr id="4121" name="Group 4120">
              <a:extLst>
                <a:ext uri="{FF2B5EF4-FFF2-40B4-BE49-F238E27FC236}">
                  <a16:creationId xmlns:a16="http://schemas.microsoft.com/office/drawing/2014/main" xmlns="" id="{545D19A7-E0FB-4649-96B3-1B0FF368AC60}"/>
                </a:ext>
              </a:extLst>
            </p:cNvPr>
            <p:cNvGrpSpPr/>
            <p:nvPr/>
          </p:nvGrpSpPr>
          <p:grpSpPr>
            <a:xfrm>
              <a:off x="15372014" y="6441181"/>
              <a:ext cx="4175097" cy="1044897"/>
              <a:chOff x="16038791" y="5384506"/>
              <a:chExt cx="4175097" cy="1044897"/>
            </a:xfrm>
          </p:grpSpPr>
          <p:sp>
            <p:nvSpPr>
              <p:cNvPr id="58" name="Oval 57">
                <a:extLst>
                  <a:ext uri="{FF2B5EF4-FFF2-40B4-BE49-F238E27FC236}">
                    <a16:creationId xmlns:a16="http://schemas.microsoft.com/office/drawing/2014/main" xmlns="" id="{A9FD8C52-684C-4006-B90E-7C50D5FE5012}"/>
                  </a:ext>
                </a:extLst>
              </p:cNvPr>
              <p:cNvSpPr/>
              <p:nvPr/>
            </p:nvSpPr>
            <p:spPr>
              <a:xfrm flipH="1">
                <a:off x="19168991" y="5384506"/>
                <a:ext cx="1044897" cy="1044897"/>
              </a:xfrm>
              <a:prstGeom prst="ellipse">
                <a:avLst/>
              </a:prstGeom>
              <a:solidFill>
                <a:schemeClr val="accent3"/>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FF"/>
                    </a:solidFill>
                    <a:latin typeface="dt-business-03" panose="02000509000000000000" pitchFamily="49" charset="0"/>
                  </a:rPr>
                  <a:t>C</a:t>
                </a:r>
                <a:endParaRPr lang="en-US" sz="4000" dirty="0">
                  <a:solidFill>
                    <a:srgbClr val="FFFFFF"/>
                  </a:solidFill>
                  <a:latin typeface="dt-business-03" panose="02000509000000000000" pitchFamily="49" charset="0"/>
                </a:endParaRPr>
              </a:p>
            </p:txBody>
          </p:sp>
          <p:cxnSp>
            <p:nvCxnSpPr>
              <p:cNvPr id="59" name="Straight Connector 58">
                <a:extLst>
                  <a:ext uri="{FF2B5EF4-FFF2-40B4-BE49-F238E27FC236}">
                    <a16:creationId xmlns:a16="http://schemas.microsoft.com/office/drawing/2014/main" xmlns="" id="{20CB4D8F-A080-4920-AD5E-76623483DCDA}"/>
                  </a:ext>
                </a:extLst>
              </p:cNvPr>
              <p:cNvCxnSpPr>
                <a:cxnSpLocks/>
                <a:stCxn id="58" idx="6"/>
              </p:cNvCxnSpPr>
              <p:nvPr/>
            </p:nvCxnSpPr>
            <p:spPr>
              <a:xfrm flipH="1">
                <a:off x="16038791" y="5906955"/>
                <a:ext cx="3130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xmlns="" id="{6FF4159E-440B-4CC6-946C-600DB915C8AB}"/>
                </a:ext>
              </a:extLst>
            </p:cNvPr>
            <p:cNvSpPr txBox="1"/>
            <p:nvPr/>
          </p:nvSpPr>
          <p:spPr>
            <a:xfrm flipH="1">
              <a:off x="16645431" y="7270324"/>
              <a:ext cx="3604964" cy="1354217"/>
            </a:xfrm>
            <a:prstGeom prst="rect">
              <a:avLst/>
            </a:prstGeom>
            <a:noFill/>
          </p:spPr>
          <p:txBody>
            <a:bodyPr wrap="square" rtlCol="0">
              <a:spAutoFit/>
            </a:bodyPr>
            <a:lstStyle/>
            <a:p>
              <a:r>
                <a:rPr lang="en-US" sz="2800" dirty="0" smtClean="0">
                  <a:solidFill>
                    <a:schemeClr val="bg2"/>
                  </a:solidFill>
                </a:rPr>
                <a:t>Make the Ask</a:t>
              </a:r>
              <a:endParaRPr lang="en-US" sz="2800" dirty="0">
                <a:solidFill>
                  <a:schemeClr val="bg2"/>
                </a:solidFill>
              </a:endParaRPr>
            </a:p>
            <a:p>
              <a:r>
                <a:rPr lang="en-US" dirty="0" smtClean="0"/>
                <a:t>Get specific.  Whether engaging a donor, a community partner or a new member, give them an action.</a:t>
              </a:r>
              <a:endParaRPr lang="en-US" dirty="0"/>
            </a:p>
          </p:txBody>
        </p:sp>
        <p:sp>
          <p:nvSpPr>
            <p:cNvPr id="61" name="TextBox 60">
              <a:extLst>
                <a:ext uri="{FF2B5EF4-FFF2-40B4-BE49-F238E27FC236}">
                  <a16:creationId xmlns:a16="http://schemas.microsoft.com/office/drawing/2014/main" xmlns="" id="{2089913E-9FD0-4392-BB3F-F2901BE3C98C}"/>
                </a:ext>
              </a:extLst>
            </p:cNvPr>
            <p:cNvSpPr txBox="1"/>
            <p:nvPr/>
          </p:nvSpPr>
          <p:spPr>
            <a:xfrm flipH="1">
              <a:off x="16645431" y="5304126"/>
              <a:ext cx="3009771" cy="1754327"/>
            </a:xfrm>
            <a:prstGeom prst="rect">
              <a:avLst/>
            </a:prstGeom>
            <a:noFill/>
          </p:spPr>
          <p:txBody>
            <a:bodyPr wrap="none" rtlCol="0" anchor="ctr">
              <a:spAutoFit/>
            </a:bodyPr>
            <a:lstStyle/>
            <a:p>
              <a:r>
                <a:rPr lang="en-US" sz="5400" b="1" dirty="0" smtClean="0">
                  <a:solidFill>
                    <a:schemeClr val="tx1">
                      <a:lumMod val="90000"/>
                      <a:lumOff val="10000"/>
                    </a:schemeClr>
                  </a:solidFill>
                  <a:latin typeface="+mj-lt"/>
                </a:rPr>
                <a:t>Powerful</a:t>
              </a:r>
            </a:p>
            <a:p>
              <a:r>
                <a:rPr lang="en-US" sz="5400" b="1" dirty="0" smtClean="0">
                  <a:solidFill>
                    <a:schemeClr val="tx1">
                      <a:lumMod val="90000"/>
                      <a:lumOff val="10000"/>
                    </a:schemeClr>
                  </a:solidFill>
                  <a:latin typeface="+mj-lt"/>
                </a:rPr>
                <a:t>Close</a:t>
              </a:r>
              <a:endParaRPr lang="en-US" sz="5400" b="1" dirty="0">
                <a:solidFill>
                  <a:schemeClr val="tx1">
                    <a:lumMod val="90000"/>
                    <a:lumOff val="10000"/>
                  </a:schemeClr>
                </a:solidFill>
                <a:latin typeface="+mj-lt"/>
              </a:endParaRPr>
            </a:p>
          </p:txBody>
        </p:sp>
      </p:grpSp>
      <p:grpSp>
        <p:nvGrpSpPr>
          <p:cNvPr id="37" name="Group 36">
            <a:extLst>
              <a:ext uri="{FF2B5EF4-FFF2-40B4-BE49-F238E27FC236}">
                <a16:creationId xmlns:a16="http://schemas.microsoft.com/office/drawing/2014/main" xmlns="" id="{4CA7FCE4-399E-4060-91D9-A829DBAC3174}"/>
              </a:ext>
            </a:extLst>
          </p:cNvPr>
          <p:cNvGrpSpPr/>
          <p:nvPr/>
        </p:nvGrpSpPr>
        <p:grpSpPr>
          <a:xfrm>
            <a:off x="16412995" y="1635642"/>
            <a:ext cx="4445109" cy="3523542"/>
            <a:chOff x="16703562" y="-354224"/>
            <a:chExt cx="4445109" cy="3523542"/>
          </a:xfrm>
        </p:grpSpPr>
        <p:cxnSp>
          <p:nvCxnSpPr>
            <p:cNvPr id="64" name="Straight Connector 63">
              <a:extLst>
                <a:ext uri="{FF2B5EF4-FFF2-40B4-BE49-F238E27FC236}">
                  <a16:creationId xmlns:a16="http://schemas.microsoft.com/office/drawing/2014/main" xmlns="" id="{08DE29F2-CBD5-4AD3-9F51-7F4928C8D5A4}"/>
                </a:ext>
              </a:extLst>
            </p:cNvPr>
            <p:cNvCxnSpPr>
              <a:cxnSpLocks/>
              <a:stCxn id="63" idx="6"/>
            </p:cNvCxnSpPr>
            <p:nvPr/>
          </p:nvCxnSpPr>
          <p:spPr>
            <a:xfrm flipH="1">
              <a:off x="16703562" y="1283366"/>
              <a:ext cx="310603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xmlns="" id="{B7B07E14-002C-4633-882F-59800193924A}"/>
                </a:ext>
              </a:extLst>
            </p:cNvPr>
            <p:cNvSpPr/>
            <p:nvPr/>
          </p:nvSpPr>
          <p:spPr>
            <a:xfrm flipH="1">
              <a:off x="19809596" y="760917"/>
              <a:ext cx="1044897" cy="1044897"/>
            </a:xfrm>
            <a:prstGeom prst="ellipse">
              <a:avLst/>
            </a:prstGeom>
            <a:solidFill>
              <a:schemeClr val="accent3"/>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FF"/>
                  </a:solidFill>
                  <a:latin typeface="dt-business-03" panose="02000509000000000000" pitchFamily="49" charset="0"/>
                </a:rPr>
                <a:t>B</a:t>
              </a:r>
              <a:endParaRPr lang="en-US" sz="4000" dirty="0">
                <a:solidFill>
                  <a:srgbClr val="FFFFFF"/>
                </a:solidFill>
                <a:latin typeface="dt-business-03" panose="02000509000000000000" pitchFamily="49" charset="0"/>
              </a:endParaRPr>
            </a:p>
          </p:txBody>
        </p:sp>
        <p:sp>
          <p:nvSpPr>
            <p:cNvPr id="65" name="TextBox 64">
              <a:extLst>
                <a:ext uri="{FF2B5EF4-FFF2-40B4-BE49-F238E27FC236}">
                  <a16:creationId xmlns:a16="http://schemas.microsoft.com/office/drawing/2014/main" xmlns="" id="{376B000C-CBBE-4C33-9156-FB671CF65D0C}"/>
                </a:ext>
              </a:extLst>
            </p:cNvPr>
            <p:cNvSpPr txBox="1"/>
            <p:nvPr/>
          </p:nvSpPr>
          <p:spPr>
            <a:xfrm flipH="1">
              <a:off x="17727951" y="1538102"/>
              <a:ext cx="3420720" cy="1631216"/>
            </a:xfrm>
            <a:prstGeom prst="rect">
              <a:avLst/>
            </a:prstGeom>
            <a:noFill/>
          </p:spPr>
          <p:txBody>
            <a:bodyPr wrap="square" rtlCol="0">
              <a:spAutoFit/>
            </a:bodyPr>
            <a:lstStyle/>
            <a:p>
              <a:r>
                <a:rPr lang="en-US" sz="2800" dirty="0" smtClean="0">
                  <a:solidFill>
                    <a:schemeClr val="bg2"/>
                  </a:solidFill>
                </a:rPr>
                <a:t>The Shift</a:t>
              </a:r>
              <a:endParaRPr lang="en-US" sz="2800" dirty="0">
                <a:solidFill>
                  <a:schemeClr val="bg2"/>
                </a:solidFill>
              </a:endParaRPr>
            </a:p>
            <a:p>
              <a:r>
                <a:rPr lang="en-US" dirty="0" smtClean="0"/>
                <a:t>How did your experience change as a result of your involvement in Junior League.  How will their experience change?</a:t>
              </a:r>
              <a:endParaRPr lang="en-US" dirty="0"/>
            </a:p>
          </p:txBody>
        </p:sp>
        <p:sp>
          <p:nvSpPr>
            <p:cNvPr id="66" name="TextBox 65">
              <a:extLst>
                <a:ext uri="{FF2B5EF4-FFF2-40B4-BE49-F238E27FC236}">
                  <a16:creationId xmlns:a16="http://schemas.microsoft.com/office/drawing/2014/main" xmlns="" id="{23F69321-567C-4C34-8E89-407DF4A29B13}"/>
                </a:ext>
              </a:extLst>
            </p:cNvPr>
            <p:cNvSpPr txBox="1"/>
            <p:nvPr/>
          </p:nvSpPr>
          <p:spPr>
            <a:xfrm flipH="1">
              <a:off x="17634697" y="-354224"/>
              <a:ext cx="2012615" cy="1754327"/>
            </a:xfrm>
            <a:prstGeom prst="rect">
              <a:avLst/>
            </a:prstGeom>
            <a:noFill/>
          </p:spPr>
          <p:txBody>
            <a:bodyPr wrap="none" rtlCol="0" anchor="ctr">
              <a:spAutoFit/>
            </a:bodyPr>
            <a:lstStyle/>
            <a:p>
              <a:pPr algn="ctr"/>
              <a:r>
                <a:rPr lang="en-US" sz="5400" b="1" dirty="0" smtClean="0">
                  <a:solidFill>
                    <a:schemeClr val="tx1">
                      <a:lumMod val="90000"/>
                      <a:lumOff val="10000"/>
                    </a:schemeClr>
                  </a:solidFill>
                  <a:latin typeface="+mj-lt"/>
                </a:rPr>
                <a:t>Clear </a:t>
              </a:r>
            </a:p>
            <a:p>
              <a:pPr algn="ctr"/>
              <a:r>
                <a:rPr lang="en-US" sz="5400" b="1" dirty="0" smtClean="0">
                  <a:solidFill>
                    <a:schemeClr val="tx1">
                      <a:lumMod val="90000"/>
                      <a:lumOff val="10000"/>
                    </a:schemeClr>
                  </a:solidFill>
                  <a:latin typeface="+mj-lt"/>
                </a:rPr>
                <a:t>Build</a:t>
              </a:r>
              <a:endParaRPr lang="en-US" sz="5400" b="1" dirty="0">
                <a:solidFill>
                  <a:schemeClr val="tx1">
                    <a:lumMod val="90000"/>
                    <a:lumOff val="10000"/>
                  </a:schemeClr>
                </a:solidFill>
                <a:latin typeface="+mj-lt"/>
              </a:endParaRPr>
            </a:p>
          </p:txBody>
        </p:sp>
      </p:grpSp>
      <p:grpSp>
        <p:nvGrpSpPr>
          <p:cNvPr id="4125" name="Group 4124">
            <a:extLst>
              <a:ext uri="{FF2B5EF4-FFF2-40B4-BE49-F238E27FC236}">
                <a16:creationId xmlns:a16="http://schemas.microsoft.com/office/drawing/2014/main" xmlns="" id="{E34675B9-A9BD-41C8-A277-0FF4CB4549E8}"/>
              </a:ext>
            </a:extLst>
          </p:cNvPr>
          <p:cNvGrpSpPr/>
          <p:nvPr/>
        </p:nvGrpSpPr>
        <p:grpSpPr>
          <a:xfrm>
            <a:off x="15587919" y="10953875"/>
            <a:ext cx="1760764" cy="2338584"/>
            <a:chOff x="13852205" y="10953875"/>
            <a:chExt cx="1760764" cy="2338584"/>
          </a:xfrm>
        </p:grpSpPr>
        <p:sp>
          <p:nvSpPr>
            <p:cNvPr id="4109" name="Freeform 39">
              <a:extLst>
                <a:ext uri="{FF2B5EF4-FFF2-40B4-BE49-F238E27FC236}">
                  <a16:creationId xmlns:a16="http://schemas.microsoft.com/office/drawing/2014/main" xmlns="" id="{410C1A78-FF2A-43B7-8868-D521EFAC76A6}"/>
                </a:ext>
              </a:extLst>
            </p:cNvPr>
            <p:cNvSpPr>
              <a:spLocks/>
            </p:cNvSpPr>
            <p:nvPr/>
          </p:nvSpPr>
          <p:spPr bwMode="auto">
            <a:xfrm>
              <a:off x="13852205" y="10953875"/>
              <a:ext cx="1760764" cy="2338584"/>
            </a:xfrm>
            <a:custGeom>
              <a:avLst/>
              <a:gdLst>
                <a:gd name="T0" fmla="*/ 110 w 220"/>
                <a:gd name="T1" fmla="*/ 40 h 294"/>
                <a:gd name="T2" fmla="*/ 71 w 220"/>
                <a:gd name="T3" fmla="*/ 0 h 294"/>
                <a:gd name="T4" fmla="*/ 31 w 220"/>
                <a:gd name="T5" fmla="*/ 40 h 294"/>
                <a:gd name="T6" fmla="*/ 0 w 220"/>
                <a:gd name="T7" fmla="*/ 25 h 294"/>
                <a:gd name="T8" fmla="*/ 110 w 220"/>
                <a:gd name="T9" fmla="*/ 294 h 294"/>
                <a:gd name="T10" fmla="*/ 220 w 220"/>
                <a:gd name="T11" fmla="*/ 25 h 294"/>
                <a:gd name="T12" fmla="*/ 189 w 220"/>
                <a:gd name="T13" fmla="*/ 40 h 294"/>
                <a:gd name="T14" fmla="*/ 150 w 220"/>
                <a:gd name="T15" fmla="*/ 0 h 294"/>
                <a:gd name="T16" fmla="*/ 110 w 220"/>
                <a:gd name="T17" fmla="*/ 4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94">
                  <a:moveTo>
                    <a:pt x="110" y="40"/>
                  </a:moveTo>
                  <a:cubicBezTo>
                    <a:pt x="88" y="40"/>
                    <a:pt x="71" y="22"/>
                    <a:pt x="71" y="0"/>
                  </a:cubicBezTo>
                  <a:cubicBezTo>
                    <a:pt x="71" y="22"/>
                    <a:pt x="53" y="40"/>
                    <a:pt x="31" y="40"/>
                  </a:cubicBezTo>
                  <a:cubicBezTo>
                    <a:pt x="19" y="40"/>
                    <a:pt x="7" y="34"/>
                    <a:pt x="0" y="25"/>
                  </a:cubicBezTo>
                  <a:cubicBezTo>
                    <a:pt x="110" y="294"/>
                    <a:pt x="110" y="294"/>
                    <a:pt x="110" y="294"/>
                  </a:cubicBezTo>
                  <a:cubicBezTo>
                    <a:pt x="220" y="25"/>
                    <a:pt x="220" y="25"/>
                    <a:pt x="220" y="25"/>
                  </a:cubicBezTo>
                  <a:cubicBezTo>
                    <a:pt x="213" y="34"/>
                    <a:pt x="202" y="40"/>
                    <a:pt x="189" y="40"/>
                  </a:cubicBezTo>
                  <a:cubicBezTo>
                    <a:pt x="167" y="40"/>
                    <a:pt x="150" y="22"/>
                    <a:pt x="150" y="0"/>
                  </a:cubicBezTo>
                  <a:cubicBezTo>
                    <a:pt x="150" y="22"/>
                    <a:pt x="132" y="40"/>
                    <a:pt x="110" y="40"/>
                  </a:cubicBezTo>
                  <a:close/>
                </a:path>
              </a:pathLst>
            </a:custGeom>
            <a:gradFill>
              <a:gsLst>
                <a:gs pos="100000">
                  <a:srgbClr val="A17859"/>
                </a:gs>
                <a:gs pos="48000">
                  <a:srgbClr val="E7C8B1"/>
                </a:gs>
              </a:gsLst>
              <a:path path="rect">
                <a:fillToRect t="100000" r="10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7">
              <a:extLst>
                <a:ext uri="{FF2B5EF4-FFF2-40B4-BE49-F238E27FC236}">
                  <a16:creationId xmlns:a16="http://schemas.microsoft.com/office/drawing/2014/main" xmlns="" id="{CAD39C38-4514-4502-B580-977CB678D3B1}"/>
                </a:ext>
              </a:extLst>
            </p:cNvPr>
            <p:cNvSpPr>
              <a:spLocks/>
            </p:cNvSpPr>
            <p:nvPr/>
          </p:nvSpPr>
          <p:spPr bwMode="auto">
            <a:xfrm rot="16200000">
              <a:off x="14419919" y="12722532"/>
              <a:ext cx="625337" cy="514516"/>
            </a:xfrm>
            <a:custGeom>
              <a:avLst/>
              <a:gdLst>
                <a:gd name="T0" fmla="*/ 0 w 158"/>
                <a:gd name="T1" fmla="*/ 65 h 130"/>
                <a:gd name="T2" fmla="*/ 158 w 158"/>
                <a:gd name="T3" fmla="*/ 0 h 130"/>
                <a:gd name="T4" fmla="*/ 158 w 158"/>
                <a:gd name="T5" fmla="*/ 130 h 130"/>
                <a:gd name="T6" fmla="*/ 0 w 158"/>
                <a:gd name="T7" fmla="*/ 65 h 130"/>
              </a:gdLst>
              <a:ahLst/>
              <a:cxnLst>
                <a:cxn ang="0">
                  <a:pos x="T0" y="T1"/>
                </a:cxn>
                <a:cxn ang="0">
                  <a:pos x="T2" y="T3"/>
                </a:cxn>
                <a:cxn ang="0">
                  <a:pos x="T4" y="T5"/>
                </a:cxn>
                <a:cxn ang="0">
                  <a:pos x="T6" y="T7"/>
                </a:cxn>
              </a:cxnLst>
              <a:rect l="0" t="0" r="r" b="b"/>
              <a:pathLst>
                <a:path w="158" h="130">
                  <a:moveTo>
                    <a:pt x="0" y="65"/>
                  </a:moveTo>
                  <a:lnTo>
                    <a:pt x="158" y="0"/>
                  </a:lnTo>
                  <a:lnTo>
                    <a:pt x="158" y="130"/>
                  </a:lnTo>
                  <a:lnTo>
                    <a:pt x="0" y="65"/>
                  </a:lnTo>
                  <a:close/>
                </a:path>
              </a:pathLst>
            </a:custGeom>
            <a:gradFill flip="none" rotWithShape="1">
              <a:gsLst>
                <a:gs pos="45000">
                  <a:srgbClr val="272E3A"/>
                </a:gs>
                <a:gs pos="100000">
                  <a:srgbClr val="4D5B73"/>
                </a:gs>
              </a:gsLst>
              <a:path path="rect">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Rectangle 27">
            <a:extLst>
              <a:ext uri="{FF2B5EF4-FFF2-40B4-BE49-F238E27FC236}">
                <a16:creationId xmlns:a16="http://schemas.microsoft.com/office/drawing/2014/main" xmlns="" id="{E94C8505-AF3A-4AC2-9834-DD8BED1A1D0F}"/>
              </a:ext>
            </a:extLst>
          </p:cNvPr>
          <p:cNvSpPr/>
          <p:nvPr/>
        </p:nvSpPr>
        <p:spPr>
          <a:xfrm>
            <a:off x="4480307" y="15786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Storytelling ABC’s</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endParaRPr lang="en-US" sz="4400" b="1" dirty="0" smtClean="0">
              <a:solidFill>
                <a:srgbClr val="FFFFFF"/>
              </a:solidFill>
              <a:latin typeface="+mj-lt"/>
              <a:ea typeface="Bebas Neue" charset="0"/>
              <a:cs typeface="Bebas Neue" charset="0"/>
            </a:endParaRP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endParaRPr lang="en-US" sz="4400" b="1" dirty="0" smtClean="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Always</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Be</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Closing</a:t>
            </a:r>
            <a:endParaRPr lang="en-US" sz="4400" b="1" dirty="0">
              <a:solidFill>
                <a:srgbClr val="FFFFFF"/>
              </a:solidFill>
              <a:latin typeface="+mj-lt"/>
              <a:ea typeface="Bebas Neue" charset="0"/>
              <a:cs typeface="Bebas Neue" charset="0"/>
            </a:endParaRPr>
          </a:p>
        </p:txBody>
      </p:sp>
      <p:sp>
        <p:nvSpPr>
          <p:cNvPr id="30"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99332485"/>
      </p:ext>
    </p:extLst>
  </p:cSld>
  <p:clrMapOvr>
    <a:masterClrMapping/>
  </p:clrMapOvr>
  <p:transition xmlns:p14="http://schemas.microsoft.com/office/powerpoint/2010/mai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125"/>
                                            </p:tgtEl>
                                            <p:attrNameLst>
                                              <p:attrName>style.visibility</p:attrName>
                                            </p:attrNameLst>
                                          </p:cBhvr>
                                          <p:to>
                                            <p:strVal val="visible"/>
                                          </p:to>
                                        </p:set>
                                        <p:anim calcmode="lin" valueType="num">
                                          <p:cBhvr additive="base">
                                            <p:cTn id="7" dur="1000" fill="hold"/>
                                            <p:tgtEl>
                                              <p:spTgt spid="4125"/>
                                            </p:tgtEl>
                                            <p:attrNameLst>
                                              <p:attrName>ppt_x</p:attrName>
                                            </p:attrNameLst>
                                          </p:cBhvr>
                                          <p:tavLst>
                                            <p:tav tm="0">
                                              <p:val>
                                                <p:strVal val="#ppt_x"/>
                                              </p:val>
                                            </p:tav>
                                            <p:tav tm="100000">
                                              <p:val>
                                                <p:strVal val="#ppt_x"/>
                                              </p:val>
                                            </p:tav>
                                          </p:tavLst>
                                        </p:anim>
                                        <p:anim calcmode="lin" valueType="num">
                                          <p:cBhvr additive="base">
                                            <p:cTn id="8" dur="1000" fill="hold"/>
                                            <p:tgtEl>
                                              <p:spTgt spid="412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73333">
                                      <p:stCondLst>
                                        <p:cond delay="800"/>
                                      </p:stCondLst>
                                      <p:childTnLst>
                                        <p:set>
                                          <p:cBhvr>
                                            <p:cTn id="10" dur="1" fill="hold">
                                              <p:stCondLst>
                                                <p:cond delay="0"/>
                                              </p:stCondLst>
                                            </p:cTn>
                                            <p:tgtEl>
                                              <p:spTgt spid="4112"/>
                                            </p:tgtEl>
                                            <p:attrNameLst>
                                              <p:attrName>style.visibility</p:attrName>
                                            </p:attrNameLst>
                                          </p:cBhvr>
                                          <p:to>
                                            <p:strVal val="visible"/>
                                          </p:to>
                                        </p:set>
                                        <p:anim calcmode="lin" valueType="num" p14:bounceEnd="73333">
                                          <p:cBhvr additive="base">
                                            <p:cTn id="11" dur="1500" fill="hold"/>
                                            <p:tgtEl>
                                              <p:spTgt spid="4112"/>
                                            </p:tgtEl>
                                            <p:attrNameLst>
                                              <p:attrName>ppt_x</p:attrName>
                                            </p:attrNameLst>
                                          </p:cBhvr>
                                          <p:tavLst>
                                            <p:tav tm="0">
                                              <p:val>
                                                <p:strVal val="#ppt_x"/>
                                              </p:val>
                                            </p:tav>
                                            <p:tav tm="100000">
                                              <p:val>
                                                <p:strVal val="#ppt_x"/>
                                              </p:val>
                                            </p:tav>
                                          </p:tavLst>
                                        </p:anim>
                                        <p:anim calcmode="lin" valueType="num" p14:bounceEnd="73333">
                                          <p:cBhvr additive="base">
                                            <p:cTn id="12" dur="1500" fill="hold"/>
                                            <p:tgtEl>
                                              <p:spTgt spid="41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73333">
                                      <p:stCondLst>
                                        <p:cond delay="900"/>
                                      </p:stCondLst>
                                      <p:childTnLst>
                                        <p:set>
                                          <p:cBhvr>
                                            <p:cTn id="14" dur="1" fill="hold">
                                              <p:stCondLst>
                                                <p:cond delay="0"/>
                                              </p:stCondLst>
                                            </p:cTn>
                                            <p:tgtEl>
                                              <p:spTgt spid="50"/>
                                            </p:tgtEl>
                                            <p:attrNameLst>
                                              <p:attrName>style.visibility</p:attrName>
                                            </p:attrNameLst>
                                          </p:cBhvr>
                                          <p:to>
                                            <p:strVal val="visible"/>
                                          </p:to>
                                        </p:set>
                                        <p:anim calcmode="lin" valueType="num" p14:bounceEnd="73333">
                                          <p:cBhvr additive="base">
                                            <p:cTn id="15" dur="1500" fill="hold"/>
                                            <p:tgtEl>
                                              <p:spTgt spid="50"/>
                                            </p:tgtEl>
                                            <p:attrNameLst>
                                              <p:attrName>ppt_x</p:attrName>
                                            </p:attrNameLst>
                                          </p:cBhvr>
                                          <p:tavLst>
                                            <p:tav tm="0">
                                              <p:val>
                                                <p:strVal val="#ppt_x"/>
                                              </p:val>
                                            </p:tav>
                                            <p:tav tm="100000">
                                              <p:val>
                                                <p:strVal val="#ppt_x"/>
                                              </p:val>
                                            </p:tav>
                                          </p:tavLst>
                                        </p:anim>
                                        <p:anim calcmode="lin" valueType="num" p14:bounceEnd="73333">
                                          <p:cBhvr additive="base">
                                            <p:cTn id="16" dur="1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73333">
                                      <p:stCondLst>
                                        <p:cond delay="1100"/>
                                      </p:stCondLst>
                                      <p:childTnLst>
                                        <p:set>
                                          <p:cBhvr>
                                            <p:cTn id="18" dur="1" fill="hold">
                                              <p:stCondLst>
                                                <p:cond delay="0"/>
                                              </p:stCondLst>
                                            </p:cTn>
                                            <p:tgtEl>
                                              <p:spTgt spid="51"/>
                                            </p:tgtEl>
                                            <p:attrNameLst>
                                              <p:attrName>style.visibility</p:attrName>
                                            </p:attrNameLst>
                                          </p:cBhvr>
                                          <p:to>
                                            <p:strVal val="visible"/>
                                          </p:to>
                                        </p:set>
                                        <p:anim calcmode="lin" valueType="num" p14:bounceEnd="73333">
                                          <p:cBhvr additive="base">
                                            <p:cTn id="19" dur="1500" fill="hold"/>
                                            <p:tgtEl>
                                              <p:spTgt spid="51"/>
                                            </p:tgtEl>
                                            <p:attrNameLst>
                                              <p:attrName>ppt_x</p:attrName>
                                            </p:attrNameLst>
                                          </p:cBhvr>
                                          <p:tavLst>
                                            <p:tav tm="0">
                                              <p:val>
                                                <p:strVal val="#ppt_x"/>
                                              </p:val>
                                            </p:tav>
                                            <p:tav tm="100000">
                                              <p:val>
                                                <p:strVal val="#ppt_x"/>
                                              </p:val>
                                            </p:tav>
                                          </p:tavLst>
                                        </p:anim>
                                        <p:anim calcmode="lin" valueType="num" p14:bounceEnd="73333">
                                          <p:cBhvr additive="base">
                                            <p:cTn id="20" dur="1500" fill="hold"/>
                                            <p:tgtEl>
                                              <p:spTgt spid="51"/>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600"/>
                                      </p:stCondLst>
                                      <p:childTnLst>
                                        <p:set>
                                          <p:cBhvr>
                                            <p:cTn id="22" dur="1" fill="hold">
                                              <p:stCondLst>
                                                <p:cond delay="0"/>
                                              </p:stCondLst>
                                            </p:cTn>
                                            <p:tgtEl>
                                              <p:spTgt spid="4126"/>
                                            </p:tgtEl>
                                            <p:attrNameLst>
                                              <p:attrName>style.visibility</p:attrName>
                                            </p:attrNameLst>
                                          </p:cBhvr>
                                          <p:to>
                                            <p:strVal val="visible"/>
                                          </p:to>
                                        </p:set>
                                        <p:animEffect transition="in" filter="fade">
                                          <p:cBhvr>
                                            <p:cTn id="23" dur="500"/>
                                            <p:tgtEl>
                                              <p:spTgt spid="4126"/>
                                            </p:tgtEl>
                                          </p:cBhvr>
                                        </p:animEffect>
                                      </p:childTnLst>
                                    </p:cTn>
                                  </p:par>
                                  <p:par>
                                    <p:cTn id="24" presetID="10" presetClass="entr" presetSubtype="0" fill="hold" nodeType="withEffect">
                                      <p:stCondLst>
                                        <p:cond delay="18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200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2" presetClass="entr" presetSubtype="4" decel="100000" fill="hold" grpId="0" nodeType="withEffect">
                                      <p:stCondLst>
                                        <p:cond delay="50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1000" fill="hold"/>
                                            <p:tgtEl>
                                              <p:spTgt spid="28"/>
                                            </p:tgtEl>
                                            <p:attrNameLst>
                                              <p:attrName>ppt_x</p:attrName>
                                            </p:attrNameLst>
                                          </p:cBhvr>
                                          <p:tavLst>
                                            <p:tav tm="0">
                                              <p:val>
                                                <p:strVal val="#ppt_x"/>
                                              </p:val>
                                            </p:tav>
                                            <p:tav tm="100000">
                                              <p:val>
                                                <p:strVal val="#ppt_x"/>
                                              </p:val>
                                            </p:tav>
                                          </p:tavLst>
                                        </p:anim>
                                        <p:anim calcmode="lin" valueType="num">
                                          <p:cBhvr additive="base">
                                            <p:cTn id="3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12" grpId="0" animBg="1"/>
          <p:bldP spid="50" grpId="0" animBg="1"/>
          <p:bldP spid="2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125"/>
                                            </p:tgtEl>
                                            <p:attrNameLst>
                                              <p:attrName>style.visibility</p:attrName>
                                            </p:attrNameLst>
                                          </p:cBhvr>
                                          <p:to>
                                            <p:strVal val="visible"/>
                                          </p:to>
                                        </p:set>
                                        <p:anim calcmode="lin" valueType="num">
                                          <p:cBhvr additive="base">
                                            <p:cTn id="7" dur="1000" fill="hold"/>
                                            <p:tgtEl>
                                              <p:spTgt spid="4125"/>
                                            </p:tgtEl>
                                            <p:attrNameLst>
                                              <p:attrName>ppt_x</p:attrName>
                                            </p:attrNameLst>
                                          </p:cBhvr>
                                          <p:tavLst>
                                            <p:tav tm="0">
                                              <p:val>
                                                <p:strVal val="#ppt_x"/>
                                              </p:val>
                                            </p:tav>
                                            <p:tav tm="100000">
                                              <p:val>
                                                <p:strVal val="#ppt_x"/>
                                              </p:val>
                                            </p:tav>
                                          </p:tavLst>
                                        </p:anim>
                                        <p:anim calcmode="lin" valueType="num">
                                          <p:cBhvr additive="base">
                                            <p:cTn id="8" dur="1000" fill="hold"/>
                                            <p:tgtEl>
                                              <p:spTgt spid="412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800"/>
                                      </p:stCondLst>
                                      <p:childTnLst>
                                        <p:set>
                                          <p:cBhvr>
                                            <p:cTn id="10" dur="1" fill="hold">
                                              <p:stCondLst>
                                                <p:cond delay="0"/>
                                              </p:stCondLst>
                                            </p:cTn>
                                            <p:tgtEl>
                                              <p:spTgt spid="4112"/>
                                            </p:tgtEl>
                                            <p:attrNameLst>
                                              <p:attrName>style.visibility</p:attrName>
                                            </p:attrNameLst>
                                          </p:cBhvr>
                                          <p:to>
                                            <p:strVal val="visible"/>
                                          </p:to>
                                        </p:set>
                                        <p:anim calcmode="lin" valueType="num">
                                          <p:cBhvr additive="base">
                                            <p:cTn id="11" dur="1500" fill="hold"/>
                                            <p:tgtEl>
                                              <p:spTgt spid="4112"/>
                                            </p:tgtEl>
                                            <p:attrNameLst>
                                              <p:attrName>ppt_x</p:attrName>
                                            </p:attrNameLst>
                                          </p:cBhvr>
                                          <p:tavLst>
                                            <p:tav tm="0">
                                              <p:val>
                                                <p:strVal val="#ppt_x"/>
                                              </p:val>
                                            </p:tav>
                                            <p:tav tm="100000">
                                              <p:val>
                                                <p:strVal val="#ppt_x"/>
                                              </p:val>
                                            </p:tav>
                                          </p:tavLst>
                                        </p:anim>
                                        <p:anim calcmode="lin" valueType="num">
                                          <p:cBhvr additive="base">
                                            <p:cTn id="12" dur="1500" fill="hold"/>
                                            <p:tgtEl>
                                              <p:spTgt spid="41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9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1500" fill="hold"/>
                                            <p:tgtEl>
                                              <p:spTgt spid="50"/>
                                            </p:tgtEl>
                                            <p:attrNameLst>
                                              <p:attrName>ppt_x</p:attrName>
                                            </p:attrNameLst>
                                          </p:cBhvr>
                                          <p:tavLst>
                                            <p:tav tm="0">
                                              <p:val>
                                                <p:strVal val="#ppt_x"/>
                                              </p:val>
                                            </p:tav>
                                            <p:tav tm="100000">
                                              <p:val>
                                                <p:strVal val="#ppt_x"/>
                                              </p:val>
                                            </p:tav>
                                          </p:tavLst>
                                        </p:anim>
                                        <p:anim calcmode="lin" valueType="num">
                                          <p:cBhvr additive="base">
                                            <p:cTn id="16" dur="1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1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500" fill="hold"/>
                                            <p:tgtEl>
                                              <p:spTgt spid="51"/>
                                            </p:tgtEl>
                                            <p:attrNameLst>
                                              <p:attrName>ppt_x</p:attrName>
                                            </p:attrNameLst>
                                          </p:cBhvr>
                                          <p:tavLst>
                                            <p:tav tm="0">
                                              <p:val>
                                                <p:strVal val="#ppt_x"/>
                                              </p:val>
                                            </p:tav>
                                            <p:tav tm="100000">
                                              <p:val>
                                                <p:strVal val="#ppt_x"/>
                                              </p:val>
                                            </p:tav>
                                          </p:tavLst>
                                        </p:anim>
                                        <p:anim calcmode="lin" valueType="num">
                                          <p:cBhvr additive="base">
                                            <p:cTn id="20" dur="1500" fill="hold"/>
                                            <p:tgtEl>
                                              <p:spTgt spid="51"/>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600"/>
                                      </p:stCondLst>
                                      <p:childTnLst>
                                        <p:set>
                                          <p:cBhvr>
                                            <p:cTn id="22" dur="1" fill="hold">
                                              <p:stCondLst>
                                                <p:cond delay="0"/>
                                              </p:stCondLst>
                                            </p:cTn>
                                            <p:tgtEl>
                                              <p:spTgt spid="4126"/>
                                            </p:tgtEl>
                                            <p:attrNameLst>
                                              <p:attrName>style.visibility</p:attrName>
                                            </p:attrNameLst>
                                          </p:cBhvr>
                                          <p:to>
                                            <p:strVal val="visible"/>
                                          </p:to>
                                        </p:set>
                                        <p:animEffect transition="in" filter="fade">
                                          <p:cBhvr>
                                            <p:cTn id="23" dur="500"/>
                                            <p:tgtEl>
                                              <p:spTgt spid="4126"/>
                                            </p:tgtEl>
                                          </p:cBhvr>
                                        </p:animEffect>
                                      </p:childTnLst>
                                    </p:cTn>
                                  </p:par>
                                  <p:par>
                                    <p:cTn id="24" presetID="10" presetClass="entr" presetSubtype="0" fill="hold" nodeType="withEffect">
                                      <p:stCondLst>
                                        <p:cond delay="18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200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2" presetClass="entr" presetSubtype="4" decel="100000" fill="hold" grpId="0" nodeType="withEffect">
                                      <p:stCondLst>
                                        <p:cond delay="50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1000" fill="hold"/>
                                            <p:tgtEl>
                                              <p:spTgt spid="28"/>
                                            </p:tgtEl>
                                            <p:attrNameLst>
                                              <p:attrName>ppt_x</p:attrName>
                                            </p:attrNameLst>
                                          </p:cBhvr>
                                          <p:tavLst>
                                            <p:tav tm="0">
                                              <p:val>
                                                <p:strVal val="#ppt_x"/>
                                              </p:val>
                                            </p:tav>
                                            <p:tav tm="100000">
                                              <p:val>
                                                <p:strVal val="#ppt_x"/>
                                              </p:val>
                                            </p:tav>
                                          </p:tavLst>
                                        </p:anim>
                                        <p:anim calcmode="lin" valueType="num">
                                          <p:cBhvr additive="base">
                                            <p:cTn id="3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12" grpId="0" animBg="1"/>
          <p:bldP spid="50" grpId="0" animBg="1"/>
          <p:bldP spid="2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94C8505-AF3A-4AC2-9834-DD8BED1A1D0F}"/>
              </a:ext>
            </a:extLst>
          </p:cNvPr>
          <p:cNvSpPr/>
          <p:nvPr/>
        </p:nvSpPr>
        <p:spPr>
          <a:xfrm>
            <a:off x="4480307" y="15786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The Philosophy</a:t>
            </a:r>
          </a:p>
          <a:p>
            <a:pPr algn="ctr" eaLnBrk="1" latinLnBrk="1" hangingPunct="1"/>
            <a:r>
              <a:rPr lang="en-US" sz="4400" b="1" dirty="0" smtClean="0">
                <a:solidFill>
                  <a:srgbClr val="FFFFFF"/>
                </a:solidFill>
                <a:latin typeface="+mj-lt"/>
                <a:ea typeface="Bebas Neue" charset="0"/>
                <a:cs typeface="Bebas Neue" charset="0"/>
              </a:rPr>
              <a:t>Behind</a:t>
            </a:r>
          </a:p>
          <a:p>
            <a:pPr algn="ctr" eaLnBrk="1" latinLnBrk="1" hangingPunct="1"/>
            <a:endParaRPr lang="en-US" sz="4400" b="1" dirty="0" smtClean="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Starting</a:t>
            </a:r>
            <a:r>
              <a:rPr lang="en-US" sz="4400" b="1" dirty="0">
                <a:solidFill>
                  <a:srgbClr val="FFFFFF"/>
                </a:solidFill>
                <a:latin typeface="+mj-lt"/>
                <a:ea typeface="Bebas Neue" charset="0"/>
                <a:cs typeface="Bebas Neue" charset="0"/>
              </a:rPr>
              <a:t> w</a:t>
            </a:r>
            <a:r>
              <a:rPr lang="en-US" sz="4400" b="1" dirty="0" smtClean="0">
                <a:solidFill>
                  <a:srgbClr val="FFFFFF"/>
                </a:solidFill>
                <a:latin typeface="+mj-lt"/>
                <a:ea typeface="Bebas Neue" charset="0"/>
                <a:cs typeface="Bebas Neue" charset="0"/>
              </a:rPr>
              <a:t>ith WHY</a:t>
            </a:r>
          </a:p>
        </p:txBody>
      </p:sp>
      <p:grpSp>
        <p:nvGrpSpPr>
          <p:cNvPr id="6" name="Group 5">
            <a:extLst>
              <a:ext uri="{FF2B5EF4-FFF2-40B4-BE49-F238E27FC236}">
                <a16:creationId xmlns:a16="http://schemas.microsoft.com/office/drawing/2014/main" xmlns="" id="{0D5C04AB-6A3A-4949-8631-2B24B1A33B40}"/>
              </a:ext>
            </a:extLst>
          </p:cNvPr>
          <p:cNvGrpSpPr/>
          <p:nvPr/>
        </p:nvGrpSpPr>
        <p:grpSpPr>
          <a:xfrm>
            <a:off x="12035999" y="3296745"/>
            <a:ext cx="10709489" cy="8714280"/>
            <a:chOff x="2709949" y="4226511"/>
            <a:chExt cx="4605251" cy="5582246"/>
          </a:xfrm>
        </p:grpSpPr>
        <p:sp>
          <p:nvSpPr>
            <p:cNvPr id="7" name="TextBox 6">
              <a:extLst>
                <a:ext uri="{FF2B5EF4-FFF2-40B4-BE49-F238E27FC236}">
                  <a16:creationId xmlns:a16="http://schemas.microsoft.com/office/drawing/2014/main" xmlns="" id="{FD47D797-F57B-4FED-B267-6C6129B19165}"/>
                </a:ext>
              </a:extLst>
            </p:cNvPr>
            <p:cNvSpPr txBox="1"/>
            <p:nvPr/>
          </p:nvSpPr>
          <p:spPr>
            <a:xfrm>
              <a:off x="2709949" y="4426362"/>
              <a:ext cx="4605251" cy="5382395"/>
            </a:xfrm>
            <a:prstGeom prst="rect">
              <a:avLst/>
            </a:prstGeom>
            <a:noFill/>
          </p:spPr>
          <p:txBody>
            <a:bodyPr wrap="square" rtlCol="0">
              <a:spAutoFit/>
            </a:bodyPr>
            <a:lstStyle/>
            <a:p>
              <a:r>
                <a:rPr lang="en-US" sz="5400" i="1" dirty="0"/>
                <a:t>We are drawn to leaders and organizations that are good at communicating what they believe. Their ability to make us feel like we belong, to make us feel special, safe and not alone is part of what gives them the ability to inspire us</a:t>
              </a:r>
              <a:r>
                <a:rPr lang="en-US" sz="5400" i="1" dirty="0" smtClean="0"/>
                <a:t>.</a:t>
              </a:r>
            </a:p>
            <a:p>
              <a:endParaRPr lang="en-US" sz="5400" i="1" dirty="0"/>
            </a:p>
            <a:p>
              <a:r>
                <a:rPr lang="en-US" sz="5400" i="1" dirty="0" smtClean="0"/>
                <a:t>People Don’t Buy What You Do, They Buy Why You Do It</a:t>
              </a:r>
              <a:endParaRPr lang="en-US" sz="5400" i="1" dirty="0"/>
            </a:p>
          </p:txBody>
        </p:sp>
        <p:cxnSp>
          <p:nvCxnSpPr>
            <p:cNvPr id="8" name="Straight Connector 7">
              <a:extLst>
                <a:ext uri="{FF2B5EF4-FFF2-40B4-BE49-F238E27FC236}">
                  <a16:creationId xmlns:a16="http://schemas.microsoft.com/office/drawing/2014/main" xmlns="" id="{404ACF0A-474F-4E74-A473-D5DA2515D9C4}"/>
                </a:ext>
              </a:extLst>
            </p:cNvPr>
            <p:cNvCxnSpPr>
              <a:cxnSpLocks/>
            </p:cNvCxnSpPr>
            <p:nvPr/>
          </p:nvCxnSpPr>
          <p:spPr>
            <a:xfrm>
              <a:off x="2849649" y="4226511"/>
              <a:ext cx="118745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grpSp>
      <p:sp>
        <p:nvSpPr>
          <p:cNvPr id="38"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37637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ppt_x"/>
                                          </p:val>
                                        </p:tav>
                                        <p:tav tm="100000">
                                          <p:val>
                                            <p:strVal val="#ppt_x"/>
                                          </p:val>
                                        </p:tav>
                                      </p:tavLst>
                                    </p:anim>
                                    <p:anim calcmode="lin" valueType="num">
                                      <p:cBhvr additive="base">
                                        <p:cTn id="11"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xmlns="" id="{9492556C-C35C-46C0-80F2-037FDCF993FD}"/>
              </a:ext>
            </a:extLst>
          </p:cNvPr>
          <p:cNvGrpSpPr/>
          <p:nvPr/>
        </p:nvGrpSpPr>
        <p:grpSpPr>
          <a:xfrm>
            <a:off x="12437957" y="1971194"/>
            <a:ext cx="9569661" cy="10766179"/>
            <a:chOff x="12493926" y="1920394"/>
            <a:chExt cx="9569661" cy="10766179"/>
          </a:xfrm>
        </p:grpSpPr>
        <p:pic>
          <p:nvPicPr>
            <p:cNvPr id="63" name="Picture 62">
              <a:extLst>
                <a:ext uri="{FF2B5EF4-FFF2-40B4-BE49-F238E27FC236}">
                  <a16:creationId xmlns:a16="http://schemas.microsoft.com/office/drawing/2014/main" xmlns="" id="{5849D97A-05FD-44B0-9E2F-A8306B73A5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13183834" y="7792059"/>
              <a:ext cx="8807891" cy="4894514"/>
            </a:xfrm>
            <a:prstGeom prst="rect">
              <a:avLst/>
            </a:prstGeom>
          </p:spPr>
        </p:pic>
        <p:grpSp>
          <p:nvGrpSpPr>
            <p:cNvPr id="17" name="Group 16">
              <a:extLst>
                <a:ext uri="{FF2B5EF4-FFF2-40B4-BE49-F238E27FC236}">
                  <a16:creationId xmlns:a16="http://schemas.microsoft.com/office/drawing/2014/main" xmlns="" id="{97F0E785-7359-4C30-BB25-57FEED372070}"/>
                </a:ext>
              </a:extLst>
            </p:cNvPr>
            <p:cNvGrpSpPr/>
            <p:nvPr/>
          </p:nvGrpSpPr>
          <p:grpSpPr>
            <a:xfrm>
              <a:off x="12493926" y="1920394"/>
              <a:ext cx="9569661" cy="9452099"/>
              <a:chOff x="12493926" y="1920394"/>
              <a:chExt cx="9569661" cy="9452099"/>
            </a:xfrm>
          </p:grpSpPr>
          <p:sp>
            <p:nvSpPr>
              <p:cNvPr id="2" name="Freeform 5">
                <a:extLst>
                  <a:ext uri="{FF2B5EF4-FFF2-40B4-BE49-F238E27FC236}">
                    <a16:creationId xmlns:a16="http://schemas.microsoft.com/office/drawing/2014/main" xmlns="" id="{AD5C7435-5D30-4ECB-B712-554589836070}"/>
                  </a:ext>
                </a:extLst>
              </p:cNvPr>
              <p:cNvSpPr>
                <a:spLocks/>
              </p:cNvSpPr>
              <p:nvPr/>
            </p:nvSpPr>
            <p:spPr bwMode="auto">
              <a:xfrm flipH="1">
                <a:off x="13111974" y="2437673"/>
                <a:ext cx="8951613" cy="8934820"/>
              </a:xfrm>
              <a:custGeom>
                <a:avLst/>
                <a:gdLst>
                  <a:gd name="T0" fmla="*/ 519 w 520"/>
                  <a:gd name="T1" fmla="*/ 245 h 519"/>
                  <a:gd name="T2" fmla="*/ 506 w 520"/>
                  <a:gd name="T3" fmla="*/ 236 h 519"/>
                  <a:gd name="T4" fmla="*/ 504 w 520"/>
                  <a:gd name="T5" fmla="*/ 235 h 519"/>
                  <a:gd name="T6" fmla="*/ 494 w 520"/>
                  <a:gd name="T7" fmla="*/ 222 h 519"/>
                  <a:gd name="T8" fmla="*/ 494 w 520"/>
                  <a:gd name="T9" fmla="*/ 222 h 519"/>
                  <a:gd name="T10" fmla="*/ 491 w 520"/>
                  <a:gd name="T11" fmla="*/ 220 h 519"/>
                  <a:gd name="T12" fmla="*/ 484 w 520"/>
                  <a:gd name="T13" fmla="*/ 217 h 519"/>
                  <a:gd name="T14" fmla="*/ 466 w 520"/>
                  <a:gd name="T15" fmla="*/ 212 h 519"/>
                  <a:gd name="T16" fmla="*/ 383 w 520"/>
                  <a:gd name="T17" fmla="*/ 190 h 519"/>
                  <a:gd name="T18" fmla="*/ 370 w 520"/>
                  <a:gd name="T19" fmla="*/ 169 h 519"/>
                  <a:gd name="T20" fmla="*/ 369 w 520"/>
                  <a:gd name="T21" fmla="*/ 164 h 519"/>
                  <a:gd name="T22" fmla="*/ 367 w 520"/>
                  <a:gd name="T23" fmla="*/ 137 h 519"/>
                  <a:gd name="T24" fmla="*/ 359 w 520"/>
                  <a:gd name="T25" fmla="*/ 109 h 519"/>
                  <a:gd name="T26" fmla="*/ 359 w 520"/>
                  <a:gd name="T27" fmla="*/ 101 h 519"/>
                  <a:gd name="T28" fmla="*/ 353 w 520"/>
                  <a:gd name="T29" fmla="*/ 83 h 519"/>
                  <a:gd name="T30" fmla="*/ 341 w 520"/>
                  <a:gd name="T31" fmla="*/ 58 h 519"/>
                  <a:gd name="T32" fmla="*/ 339 w 520"/>
                  <a:gd name="T33" fmla="*/ 46 h 519"/>
                  <a:gd name="T34" fmla="*/ 338 w 520"/>
                  <a:gd name="T35" fmla="*/ 39 h 519"/>
                  <a:gd name="T36" fmla="*/ 333 w 520"/>
                  <a:gd name="T37" fmla="*/ 32 h 519"/>
                  <a:gd name="T38" fmla="*/ 328 w 520"/>
                  <a:gd name="T39" fmla="*/ 25 h 519"/>
                  <a:gd name="T40" fmla="*/ 321 w 520"/>
                  <a:gd name="T41" fmla="*/ 21 h 519"/>
                  <a:gd name="T42" fmla="*/ 314 w 520"/>
                  <a:gd name="T43" fmla="*/ 14 h 519"/>
                  <a:gd name="T44" fmla="*/ 309 w 520"/>
                  <a:gd name="T45" fmla="*/ 7 h 519"/>
                  <a:gd name="T46" fmla="*/ 306 w 520"/>
                  <a:gd name="T47" fmla="*/ 4 h 519"/>
                  <a:gd name="T48" fmla="*/ 260 w 520"/>
                  <a:gd name="T49" fmla="*/ 0 h 519"/>
                  <a:gd name="T50" fmla="*/ 0 w 520"/>
                  <a:gd name="T51" fmla="*/ 260 h 519"/>
                  <a:gd name="T52" fmla="*/ 260 w 520"/>
                  <a:gd name="T53" fmla="*/ 519 h 519"/>
                  <a:gd name="T54" fmla="*/ 520 w 520"/>
                  <a:gd name="T55" fmla="*/ 260 h 519"/>
                  <a:gd name="T56" fmla="*/ 519 w 520"/>
                  <a:gd name="T57" fmla="*/ 24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0" h="519">
                    <a:moveTo>
                      <a:pt x="519" y="245"/>
                    </a:moveTo>
                    <a:cubicBezTo>
                      <a:pt x="514" y="245"/>
                      <a:pt x="509" y="242"/>
                      <a:pt x="506" y="236"/>
                    </a:cubicBezTo>
                    <a:cubicBezTo>
                      <a:pt x="505" y="236"/>
                      <a:pt x="505" y="235"/>
                      <a:pt x="504" y="235"/>
                    </a:cubicBezTo>
                    <a:cubicBezTo>
                      <a:pt x="500" y="231"/>
                      <a:pt x="497" y="226"/>
                      <a:pt x="494" y="222"/>
                    </a:cubicBezTo>
                    <a:cubicBezTo>
                      <a:pt x="494" y="222"/>
                      <a:pt x="494" y="222"/>
                      <a:pt x="494" y="222"/>
                    </a:cubicBezTo>
                    <a:cubicBezTo>
                      <a:pt x="492" y="221"/>
                      <a:pt x="493" y="221"/>
                      <a:pt x="491" y="220"/>
                    </a:cubicBezTo>
                    <a:cubicBezTo>
                      <a:pt x="484" y="218"/>
                      <a:pt x="485" y="218"/>
                      <a:pt x="484" y="217"/>
                    </a:cubicBezTo>
                    <a:cubicBezTo>
                      <a:pt x="477" y="219"/>
                      <a:pt x="470" y="216"/>
                      <a:pt x="466" y="212"/>
                    </a:cubicBezTo>
                    <a:cubicBezTo>
                      <a:pt x="438" y="206"/>
                      <a:pt x="410" y="198"/>
                      <a:pt x="383" y="190"/>
                    </a:cubicBezTo>
                    <a:cubicBezTo>
                      <a:pt x="372" y="187"/>
                      <a:pt x="368" y="177"/>
                      <a:pt x="370" y="169"/>
                    </a:cubicBezTo>
                    <a:cubicBezTo>
                      <a:pt x="369" y="167"/>
                      <a:pt x="369" y="166"/>
                      <a:pt x="369" y="164"/>
                    </a:cubicBezTo>
                    <a:cubicBezTo>
                      <a:pt x="367" y="154"/>
                      <a:pt x="370" y="146"/>
                      <a:pt x="367" y="137"/>
                    </a:cubicBezTo>
                    <a:cubicBezTo>
                      <a:pt x="363" y="128"/>
                      <a:pt x="359" y="119"/>
                      <a:pt x="359" y="109"/>
                    </a:cubicBezTo>
                    <a:cubicBezTo>
                      <a:pt x="358" y="106"/>
                      <a:pt x="359" y="103"/>
                      <a:pt x="359" y="101"/>
                    </a:cubicBezTo>
                    <a:cubicBezTo>
                      <a:pt x="357" y="95"/>
                      <a:pt x="355" y="89"/>
                      <a:pt x="353" y="83"/>
                    </a:cubicBezTo>
                    <a:cubicBezTo>
                      <a:pt x="342" y="81"/>
                      <a:pt x="337" y="68"/>
                      <a:pt x="341" y="58"/>
                    </a:cubicBezTo>
                    <a:cubicBezTo>
                      <a:pt x="339" y="54"/>
                      <a:pt x="338" y="50"/>
                      <a:pt x="339" y="46"/>
                    </a:cubicBezTo>
                    <a:cubicBezTo>
                      <a:pt x="338" y="44"/>
                      <a:pt x="338" y="42"/>
                      <a:pt x="338" y="39"/>
                    </a:cubicBezTo>
                    <a:cubicBezTo>
                      <a:pt x="336" y="37"/>
                      <a:pt x="334" y="35"/>
                      <a:pt x="333" y="32"/>
                    </a:cubicBezTo>
                    <a:cubicBezTo>
                      <a:pt x="331" y="30"/>
                      <a:pt x="329" y="28"/>
                      <a:pt x="328" y="25"/>
                    </a:cubicBezTo>
                    <a:cubicBezTo>
                      <a:pt x="326" y="24"/>
                      <a:pt x="323" y="22"/>
                      <a:pt x="321" y="21"/>
                    </a:cubicBezTo>
                    <a:cubicBezTo>
                      <a:pt x="318" y="19"/>
                      <a:pt x="315" y="16"/>
                      <a:pt x="314" y="14"/>
                    </a:cubicBezTo>
                    <a:cubicBezTo>
                      <a:pt x="312" y="12"/>
                      <a:pt x="310" y="10"/>
                      <a:pt x="309" y="7"/>
                    </a:cubicBezTo>
                    <a:cubicBezTo>
                      <a:pt x="308" y="7"/>
                      <a:pt x="307" y="5"/>
                      <a:pt x="306" y="4"/>
                    </a:cubicBezTo>
                    <a:cubicBezTo>
                      <a:pt x="291" y="1"/>
                      <a:pt x="276" y="0"/>
                      <a:pt x="260" y="0"/>
                    </a:cubicBezTo>
                    <a:cubicBezTo>
                      <a:pt x="117" y="0"/>
                      <a:pt x="0" y="116"/>
                      <a:pt x="0" y="260"/>
                    </a:cubicBezTo>
                    <a:cubicBezTo>
                      <a:pt x="0" y="403"/>
                      <a:pt x="117" y="519"/>
                      <a:pt x="260" y="519"/>
                    </a:cubicBezTo>
                    <a:cubicBezTo>
                      <a:pt x="404" y="519"/>
                      <a:pt x="520" y="403"/>
                      <a:pt x="520" y="260"/>
                    </a:cubicBezTo>
                    <a:cubicBezTo>
                      <a:pt x="520" y="255"/>
                      <a:pt x="520" y="250"/>
                      <a:pt x="519" y="245"/>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grpSp>
            <p:nvGrpSpPr>
              <p:cNvPr id="3" name="Group 2">
                <a:extLst>
                  <a:ext uri="{FF2B5EF4-FFF2-40B4-BE49-F238E27FC236}">
                    <a16:creationId xmlns:a16="http://schemas.microsoft.com/office/drawing/2014/main" xmlns="" id="{A94BE35E-F727-4B1E-9573-F741439854B1}"/>
                  </a:ext>
                </a:extLst>
              </p:cNvPr>
              <p:cNvGrpSpPr/>
              <p:nvPr/>
            </p:nvGrpSpPr>
            <p:grpSpPr>
              <a:xfrm flipH="1">
                <a:off x="12493926" y="1920394"/>
                <a:ext cx="7745750" cy="6835474"/>
                <a:chOff x="3175483" y="1888863"/>
                <a:chExt cx="3660775" cy="3230563"/>
              </a:xfrm>
            </p:grpSpPr>
            <p:sp>
              <p:nvSpPr>
                <p:cNvPr id="4" name="Freeform 7">
                  <a:extLst>
                    <a:ext uri="{FF2B5EF4-FFF2-40B4-BE49-F238E27FC236}">
                      <a16:creationId xmlns:a16="http://schemas.microsoft.com/office/drawing/2014/main" xmlns="" id="{19B0EF06-51BF-46F1-9441-9610F5842F16}"/>
                    </a:ext>
                  </a:extLst>
                </p:cNvPr>
                <p:cNvSpPr>
                  <a:spLocks/>
                </p:cNvSpPr>
                <p:nvPr/>
              </p:nvSpPr>
              <p:spPr bwMode="auto">
                <a:xfrm>
                  <a:off x="3175483" y="1888863"/>
                  <a:ext cx="2408237" cy="3051175"/>
                </a:xfrm>
                <a:custGeom>
                  <a:avLst/>
                  <a:gdLst>
                    <a:gd name="T0" fmla="*/ 138 w 296"/>
                    <a:gd name="T1" fmla="*/ 47 h 375"/>
                    <a:gd name="T2" fmla="*/ 8 w 296"/>
                    <a:gd name="T3" fmla="*/ 375 h 375"/>
                    <a:gd name="T4" fmla="*/ 10 w 296"/>
                    <a:gd name="T5" fmla="*/ 375 h 375"/>
                    <a:gd name="T6" fmla="*/ 296 w 296"/>
                    <a:gd name="T7" fmla="*/ 206 h 375"/>
                    <a:gd name="T8" fmla="*/ 138 w 296"/>
                    <a:gd name="T9" fmla="*/ 47 h 375"/>
                  </a:gdLst>
                  <a:ahLst/>
                  <a:cxnLst>
                    <a:cxn ang="0">
                      <a:pos x="T0" y="T1"/>
                    </a:cxn>
                    <a:cxn ang="0">
                      <a:pos x="T2" y="T3"/>
                    </a:cxn>
                    <a:cxn ang="0">
                      <a:pos x="T4" y="T5"/>
                    </a:cxn>
                    <a:cxn ang="0">
                      <a:pos x="T6" y="T7"/>
                    </a:cxn>
                    <a:cxn ang="0">
                      <a:pos x="T8" y="T9"/>
                    </a:cxn>
                  </a:cxnLst>
                  <a:rect l="0" t="0" r="r" b="b"/>
                  <a:pathLst>
                    <a:path w="296" h="375">
                      <a:moveTo>
                        <a:pt x="138" y="47"/>
                      </a:moveTo>
                      <a:cubicBezTo>
                        <a:pt x="58" y="93"/>
                        <a:pt x="0" y="240"/>
                        <a:pt x="8" y="375"/>
                      </a:cubicBezTo>
                      <a:cubicBezTo>
                        <a:pt x="10" y="375"/>
                        <a:pt x="10" y="375"/>
                        <a:pt x="10" y="375"/>
                      </a:cubicBezTo>
                      <a:cubicBezTo>
                        <a:pt x="296" y="206"/>
                        <a:pt x="296" y="206"/>
                        <a:pt x="296" y="206"/>
                      </a:cubicBezTo>
                      <a:cubicBezTo>
                        <a:pt x="288" y="72"/>
                        <a:pt x="217" y="0"/>
                        <a:pt x="138" y="47"/>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5" name="Freeform 14">
                  <a:extLst>
                    <a:ext uri="{FF2B5EF4-FFF2-40B4-BE49-F238E27FC236}">
                      <a16:creationId xmlns:a16="http://schemas.microsoft.com/office/drawing/2014/main" xmlns="" id="{DAD5F01A-080B-489C-A260-F56267397E94}"/>
                    </a:ext>
                  </a:extLst>
                </p:cNvPr>
                <p:cNvSpPr>
                  <a:spLocks/>
                </p:cNvSpPr>
                <p:nvPr/>
              </p:nvSpPr>
              <p:spPr bwMode="auto">
                <a:xfrm>
                  <a:off x="3240571" y="3565263"/>
                  <a:ext cx="3595687" cy="1554163"/>
                </a:xfrm>
                <a:custGeom>
                  <a:avLst/>
                  <a:gdLst>
                    <a:gd name="T0" fmla="*/ 362 w 442"/>
                    <a:gd name="T1" fmla="*/ 125 h 191"/>
                    <a:gd name="T2" fmla="*/ 0 w 442"/>
                    <a:gd name="T3" fmla="*/ 169 h 191"/>
                    <a:gd name="T4" fmla="*/ 288 w 442"/>
                    <a:gd name="T5" fmla="*/ 0 h 191"/>
                    <a:gd name="T6" fmla="*/ 362 w 442"/>
                    <a:gd name="T7" fmla="*/ 125 h 191"/>
                  </a:gdLst>
                  <a:ahLst/>
                  <a:cxnLst>
                    <a:cxn ang="0">
                      <a:pos x="T0" y="T1"/>
                    </a:cxn>
                    <a:cxn ang="0">
                      <a:pos x="T2" y="T3"/>
                    </a:cxn>
                    <a:cxn ang="0">
                      <a:pos x="T4" y="T5"/>
                    </a:cxn>
                    <a:cxn ang="0">
                      <a:pos x="T6" y="T7"/>
                    </a:cxn>
                  </a:cxnLst>
                  <a:rect l="0" t="0" r="r" b="b"/>
                  <a:pathLst>
                    <a:path w="442" h="191">
                      <a:moveTo>
                        <a:pt x="362" y="125"/>
                      </a:moveTo>
                      <a:cubicBezTo>
                        <a:pt x="282" y="172"/>
                        <a:pt x="121" y="191"/>
                        <a:pt x="0" y="169"/>
                      </a:cubicBezTo>
                      <a:cubicBezTo>
                        <a:pt x="288" y="0"/>
                        <a:pt x="288" y="0"/>
                        <a:pt x="288" y="0"/>
                      </a:cubicBezTo>
                      <a:cubicBezTo>
                        <a:pt x="409" y="22"/>
                        <a:pt x="442" y="78"/>
                        <a:pt x="362" y="125"/>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grpSp>
        </p:grpSp>
      </p:grpSp>
      <p:grpSp>
        <p:nvGrpSpPr>
          <p:cNvPr id="6" name="Group 5">
            <a:extLst>
              <a:ext uri="{FF2B5EF4-FFF2-40B4-BE49-F238E27FC236}">
                <a16:creationId xmlns:a16="http://schemas.microsoft.com/office/drawing/2014/main" xmlns="" id="{199EB37B-61FE-4939-A57B-4DD83EAF0349}"/>
              </a:ext>
            </a:extLst>
          </p:cNvPr>
          <p:cNvGrpSpPr/>
          <p:nvPr/>
        </p:nvGrpSpPr>
        <p:grpSpPr>
          <a:xfrm flipH="1">
            <a:off x="13792200" y="3429000"/>
            <a:ext cx="5840638" cy="4981312"/>
            <a:chOff x="3435833" y="2393688"/>
            <a:chExt cx="2879725" cy="2538413"/>
          </a:xfrm>
          <a:solidFill>
            <a:schemeClr val="accent2">
              <a:lumMod val="75000"/>
            </a:schemeClr>
          </a:solidFill>
        </p:grpSpPr>
        <p:sp>
          <p:nvSpPr>
            <p:cNvPr id="7" name="Freeform 9">
              <a:extLst>
                <a:ext uri="{FF2B5EF4-FFF2-40B4-BE49-F238E27FC236}">
                  <a16:creationId xmlns:a16="http://schemas.microsoft.com/office/drawing/2014/main" xmlns="" id="{46218CBB-0E06-4489-ADE7-8DB0A4FC5265}"/>
                </a:ext>
              </a:extLst>
            </p:cNvPr>
            <p:cNvSpPr>
              <a:spLocks/>
            </p:cNvSpPr>
            <p:nvPr/>
          </p:nvSpPr>
          <p:spPr bwMode="auto">
            <a:xfrm>
              <a:off x="3435833" y="2393688"/>
              <a:ext cx="1895475" cy="2408238"/>
            </a:xfrm>
            <a:custGeom>
              <a:avLst/>
              <a:gdLst>
                <a:gd name="T0" fmla="*/ 109 w 233"/>
                <a:gd name="T1" fmla="*/ 36 h 296"/>
                <a:gd name="T2" fmla="*/ 7 w 233"/>
                <a:gd name="T3" fmla="*/ 296 h 296"/>
                <a:gd name="T4" fmla="*/ 233 w 233"/>
                <a:gd name="T5" fmla="*/ 163 h 296"/>
                <a:gd name="T6" fmla="*/ 109 w 233"/>
                <a:gd name="T7" fmla="*/ 36 h 296"/>
              </a:gdLst>
              <a:ahLst/>
              <a:cxnLst>
                <a:cxn ang="0">
                  <a:pos x="T0" y="T1"/>
                </a:cxn>
                <a:cxn ang="0">
                  <a:pos x="T2" y="T3"/>
                </a:cxn>
                <a:cxn ang="0">
                  <a:pos x="T4" y="T5"/>
                </a:cxn>
                <a:cxn ang="0">
                  <a:pos x="T6" y="T7"/>
                </a:cxn>
              </a:cxnLst>
              <a:rect l="0" t="0" r="r" b="b"/>
              <a:pathLst>
                <a:path w="233" h="296">
                  <a:moveTo>
                    <a:pt x="109" y="36"/>
                  </a:moveTo>
                  <a:cubicBezTo>
                    <a:pt x="46" y="73"/>
                    <a:pt x="0" y="190"/>
                    <a:pt x="7" y="296"/>
                  </a:cubicBezTo>
                  <a:cubicBezTo>
                    <a:pt x="233" y="163"/>
                    <a:pt x="233" y="163"/>
                    <a:pt x="233" y="163"/>
                  </a:cubicBezTo>
                  <a:cubicBezTo>
                    <a:pt x="227" y="57"/>
                    <a:pt x="171" y="0"/>
                    <a:pt x="109" y="36"/>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8" name="Freeform 16">
              <a:extLst>
                <a:ext uri="{FF2B5EF4-FFF2-40B4-BE49-F238E27FC236}">
                  <a16:creationId xmlns:a16="http://schemas.microsoft.com/office/drawing/2014/main" xmlns="" id="{CCD6689C-07F7-433A-AFEA-CC84B31D7C5F}"/>
                </a:ext>
              </a:extLst>
            </p:cNvPr>
            <p:cNvSpPr>
              <a:spLocks/>
            </p:cNvSpPr>
            <p:nvPr/>
          </p:nvSpPr>
          <p:spPr bwMode="auto">
            <a:xfrm>
              <a:off x="3492983" y="3711313"/>
              <a:ext cx="2822575" cy="1220788"/>
            </a:xfrm>
            <a:custGeom>
              <a:avLst/>
              <a:gdLst>
                <a:gd name="T0" fmla="*/ 284 w 347"/>
                <a:gd name="T1" fmla="*/ 99 h 150"/>
                <a:gd name="T2" fmla="*/ 0 w 347"/>
                <a:gd name="T3" fmla="*/ 133 h 150"/>
                <a:gd name="T4" fmla="*/ 226 w 347"/>
                <a:gd name="T5" fmla="*/ 0 h 150"/>
                <a:gd name="T6" fmla="*/ 284 w 347"/>
                <a:gd name="T7" fmla="*/ 99 h 150"/>
              </a:gdLst>
              <a:ahLst/>
              <a:cxnLst>
                <a:cxn ang="0">
                  <a:pos x="T0" y="T1"/>
                </a:cxn>
                <a:cxn ang="0">
                  <a:pos x="T2" y="T3"/>
                </a:cxn>
                <a:cxn ang="0">
                  <a:pos x="T4" y="T5"/>
                </a:cxn>
                <a:cxn ang="0">
                  <a:pos x="T6" y="T7"/>
                </a:cxn>
              </a:cxnLst>
              <a:rect l="0" t="0" r="r" b="b"/>
              <a:pathLst>
                <a:path w="347" h="150">
                  <a:moveTo>
                    <a:pt x="284" y="99"/>
                  </a:moveTo>
                  <a:cubicBezTo>
                    <a:pt x="221" y="136"/>
                    <a:pt x="95" y="150"/>
                    <a:pt x="0" y="133"/>
                  </a:cubicBezTo>
                  <a:cubicBezTo>
                    <a:pt x="226" y="0"/>
                    <a:pt x="226" y="0"/>
                    <a:pt x="226" y="0"/>
                  </a:cubicBezTo>
                  <a:cubicBezTo>
                    <a:pt x="321" y="17"/>
                    <a:pt x="347" y="62"/>
                    <a:pt x="284" y="99"/>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grpSp>
      <p:grpSp>
        <p:nvGrpSpPr>
          <p:cNvPr id="9" name="Group 8">
            <a:extLst>
              <a:ext uri="{FF2B5EF4-FFF2-40B4-BE49-F238E27FC236}">
                <a16:creationId xmlns:a16="http://schemas.microsoft.com/office/drawing/2014/main" xmlns="" id="{A1710060-B9F6-4065-B3D3-FBD8912A652B}"/>
              </a:ext>
            </a:extLst>
          </p:cNvPr>
          <p:cNvGrpSpPr/>
          <p:nvPr/>
        </p:nvGrpSpPr>
        <p:grpSpPr>
          <a:xfrm flipH="1">
            <a:off x="14935200" y="4419600"/>
            <a:ext cx="4146770" cy="3611149"/>
            <a:chOff x="3696183" y="2888988"/>
            <a:chExt cx="2106612" cy="1863725"/>
          </a:xfrm>
        </p:grpSpPr>
        <p:sp>
          <p:nvSpPr>
            <p:cNvPr id="10" name="Freeform 11">
              <a:extLst>
                <a:ext uri="{FF2B5EF4-FFF2-40B4-BE49-F238E27FC236}">
                  <a16:creationId xmlns:a16="http://schemas.microsoft.com/office/drawing/2014/main" xmlns="" id="{0E34B9C7-0F0A-4F41-A248-D79B7779BDC8}"/>
                </a:ext>
              </a:extLst>
            </p:cNvPr>
            <p:cNvSpPr>
              <a:spLocks/>
            </p:cNvSpPr>
            <p:nvPr/>
          </p:nvSpPr>
          <p:spPr bwMode="auto">
            <a:xfrm>
              <a:off x="3696183" y="2888988"/>
              <a:ext cx="1392237" cy="1766888"/>
            </a:xfrm>
            <a:custGeom>
              <a:avLst/>
              <a:gdLst>
                <a:gd name="T0" fmla="*/ 80 w 171"/>
                <a:gd name="T1" fmla="*/ 27 h 217"/>
                <a:gd name="T2" fmla="*/ 5 w 171"/>
                <a:gd name="T3" fmla="*/ 217 h 217"/>
                <a:gd name="T4" fmla="*/ 171 w 171"/>
                <a:gd name="T5" fmla="*/ 119 h 217"/>
                <a:gd name="T6" fmla="*/ 80 w 171"/>
                <a:gd name="T7" fmla="*/ 27 h 217"/>
              </a:gdLst>
              <a:ahLst/>
              <a:cxnLst>
                <a:cxn ang="0">
                  <a:pos x="T0" y="T1"/>
                </a:cxn>
                <a:cxn ang="0">
                  <a:pos x="T2" y="T3"/>
                </a:cxn>
                <a:cxn ang="0">
                  <a:pos x="T4" y="T5"/>
                </a:cxn>
                <a:cxn ang="0">
                  <a:pos x="T6" y="T7"/>
                </a:cxn>
              </a:cxnLst>
              <a:rect l="0" t="0" r="r" b="b"/>
              <a:pathLst>
                <a:path w="171" h="217">
                  <a:moveTo>
                    <a:pt x="80" y="27"/>
                  </a:moveTo>
                  <a:cubicBezTo>
                    <a:pt x="34" y="54"/>
                    <a:pt x="0" y="139"/>
                    <a:pt x="5" y="217"/>
                  </a:cubicBezTo>
                  <a:cubicBezTo>
                    <a:pt x="171" y="119"/>
                    <a:pt x="171" y="119"/>
                    <a:pt x="171" y="119"/>
                  </a:cubicBezTo>
                  <a:cubicBezTo>
                    <a:pt x="166" y="42"/>
                    <a:pt x="125" y="0"/>
                    <a:pt x="80" y="27"/>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1" name="Freeform 18">
              <a:extLst>
                <a:ext uri="{FF2B5EF4-FFF2-40B4-BE49-F238E27FC236}">
                  <a16:creationId xmlns:a16="http://schemas.microsoft.com/office/drawing/2014/main" xmlns="" id="{BFFE85E4-3C43-4DF0-974D-456A0FC982CB}"/>
                </a:ext>
              </a:extLst>
            </p:cNvPr>
            <p:cNvSpPr>
              <a:spLocks/>
            </p:cNvSpPr>
            <p:nvPr/>
          </p:nvSpPr>
          <p:spPr bwMode="auto">
            <a:xfrm>
              <a:off x="3737458" y="3857363"/>
              <a:ext cx="2065337" cy="895350"/>
            </a:xfrm>
            <a:custGeom>
              <a:avLst/>
              <a:gdLst>
                <a:gd name="T0" fmla="*/ 208 w 254"/>
                <a:gd name="T1" fmla="*/ 72 h 110"/>
                <a:gd name="T2" fmla="*/ 0 w 254"/>
                <a:gd name="T3" fmla="*/ 97 h 110"/>
                <a:gd name="T4" fmla="*/ 166 w 254"/>
                <a:gd name="T5" fmla="*/ 0 h 110"/>
                <a:gd name="T6" fmla="*/ 208 w 254"/>
                <a:gd name="T7" fmla="*/ 72 h 110"/>
              </a:gdLst>
              <a:ahLst/>
              <a:cxnLst>
                <a:cxn ang="0">
                  <a:pos x="T0" y="T1"/>
                </a:cxn>
                <a:cxn ang="0">
                  <a:pos x="T2" y="T3"/>
                </a:cxn>
                <a:cxn ang="0">
                  <a:pos x="T4" y="T5"/>
                </a:cxn>
                <a:cxn ang="0">
                  <a:pos x="T6" y="T7"/>
                </a:cxn>
              </a:cxnLst>
              <a:rect l="0" t="0" r="r" b="b"/>
              <a:pathLst>
                <a:path w="254" h="110">
                  <a:moveTo>
                    <a:pt x="208" y="72"/>
                  </a:moveTo>
                  <a:cubicBezTo>
                    <a:pt x="162" y="99"/>
                    <a:pt x="70" y="110"/>
                    <a:pt x="0" y="97"/>
                  </a:cubicBezTo>
                  <a:cubicBezTo>
                    <a:pt x="166" y="0"/>
                    <a:pt x="166" y="0"/>
                    <a:pt x="166" y="0"/>
                  </a:cubicBezTo>
                  <a:cubicBezTo>
                    <a:pt x="235" y="13"/>
                    <a:pt x="254" y="45"/>
                    <a:pt x="208" y="72"/>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grpSp>
      <p:cxnSp>
        <p:nvCxnSpPr>
          <p:cNvPr id="20" name="Straight Connector 19">
            <a:extLst>
              <a:ext uri="{FF2B5EF4-FFF2-40B4-BE49-F238E27FC236}">
                <a16:creationId xmlns:a16="http://schemas.microsoft.com/office/drawing/2014/main" xmlns="" id="{F18592EC-C13A-4DCB-B53A-2B48D6840EB9}"/>
              </a:ext>
            </a:extLst>
          </p:cNvPr>
          <p:cNvCxnSpPr>
            <a:cxnSpLocks/>
            <a:stCxn id="65" idx="6"/>
          </p:cNvCxnSpPr>
          <p:nvPr/>
        </p:nvCxnSpPr>
        <p:spPr>
          <a:xfrm>
            <a:off x="12750800" y="2866333"/>
            <a:ext cx="3067155" cy="781462"/>
          </a:xfrm>
          <a:prstGeom prst="line">
            <a:avLst/>
          </a:prstGeom>
          <a:ln>
            <a:solidFill>
              <a:schemeClr val="tx1">
                <a:lumMod val="25000"/>
                <a:lumOff val="75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00B8E967-E65A-40C9-B921-D5F6FEFA0A09}"/>
              </a:ext>
            </a:extLst>
          </p:cNvPr>
          <p:cNvCxnSpPr>
            <a:cxnSpLocks/>
          </p:cNvCxnSpPr>
          <p:nvPr/>
        </p:nvCxnSpPr>
        <p:spPr>
          <a:xfrm flipV="1">
            <a:off x="12268200" y="5362996"/>
            <a:ext cx="3971040" cy="1186337"/>
          </a:xfrm>
          <a:prstGeom prst="line">
            <a:avLst/>
          </a:prstGeom>
          <a:ln>
            <a:solidFill>
              <a:schemeClr val="tx1">
                <a:lumMod val="25000"/>
                <a:lumOff val="75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4AF83356-6C2E-4B09-96AF-BB3995C10291}"/>
              </a:ext>
            </a:extLst>
          </p:cNvPr>
          <p:cNvCxnSpPr>
            <a:cxnSpLocks/>
          </p:cNvCxnSpPr>
          <p:nvPr/>
        </p:nvCxnSpPr>
        <p:spPr>
          <a:xfrm flipV="1">
            <a:off x="12573000" y="6574692"/>
            <a:ext cx="4853354" cy="3458308"/>
          </a:xfrm>
          <a:prstGeom prst="line">
            <a:avLst/>
          </a:prstGeom>
          <a:ln>
            <a:solidFill>
              <a:schemeClr val="tx1">
                <a:lumMod val="25000"/>
                <a:lumOff val="75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xmlns="" id="{D99BD31D-16F9-437F-9450-BB9DF64BE067}"/>
              </a:ext>
            </a:extLst>
          </p:cNvPr>
          <p:cNvSpPr/>
          <p:nvPr/>
        </p:nvSpPr>
        <p:spPr>
          <a:xfrm>
            <a:off x="10048156" y="9364865"/>
            <a:ext cx="2524844" cy="18365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dt-technology-02" panose="02000509000000000000" pitchFamily="49" charset="0"/>
              </a:rPr>
              <a:t>WHY</a:t>
            </a:r>
            <a:endParaRPr lang="en-US" sz="3600" b="1" dirty="0">
              <a:solidFill>
                <a:schemeClr val="tx1"/>
              </a:solidFill>
              <a:latin typeface="dt-medical-01" panose="02000609000000000000" pitchFamily="49" charset="0"/>
            </a:endParaRPr>
          </a:p>
        </p:txBody>
      </p:sp>
      <p:sp>
        <p:nvSpPr>
          <p:cNvPr id="61" name="object 8"/>
          <p:cNvSpPr/>
          <p:nvPr/>
        </p:nvSpPr>
        <p:spPr>
          <a:xfrm>
            <a:off x="316299" y="304111"/>
            <a:ext cx="2883507" cy="502997"/>
          </a:xfrm>
          <a:prstGeom prst="rect">
            <a:avLst/>
          </a:prstGeom>
          <a:blipFill>
            <a:blip r:embed="rId4" cstate="print"/>
            <a:stretch>
              <a:fillRect/>
            </a:stretch>
          </a:blipFill>
        </p:spPr>
        <p:txBody>
          <a:bodyPr wrap="square" lIns="0" tIns="0" rIns="0" bIns="0" rtlCol="0"/>
          <a:lstStyle/>
          <a:p>
            <a:endParaRPr/>
          </a:p>
        </p:txBody>
      </p:sp>
      <p:sp>
        <p:nvSpPr>
          <p:cNvPr id="62" name="Rectangle 61">
            <a:extLst>
              <a:ext uri="{FF2B5EF4-FFF2-40B4-BE49-F238E27FC236}">
                <a16:creationId xmlns:a16="http://schemas.microsoft.com/office/drawing/2014/main" xmlns="" id="{E94C8505-AF3A-4AC2-9834-DD8BED1A1D0F}"/>
              </a:ext>
            </a:extLst>
          </p:cNvPr>
          <p:cNvSpPr/>
          <p:nvPr/>
        </p:nvSpPr>
        <p:spPr>
          <a:xfrm>
            <a:off x="1914907" y="14770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The </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Golden</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Circle</a:t>
            </a:r>
          </a:p>
        </p:txBody>
      </p:sp>
      <p:sp>
        <p:nvSpPr>
          <p:cNvPr id="64" name="Oval 63">
            <a:extLst>
              <a:ext uri="{FF2B5EF4-FFF2-40B4-BE49-F238E27FC236}">
                <a16:creationId xmlns:a16="http://schemas.microsoft.com/office/drawing/2014/main" xmlns="" id="{D99BD31D-16F9-437F-9450-BB9DF64BE067}"/>
              </a:ext>
            </a:extLst>
          </p:cNvPr>
          <p:cNvSpPr/>
          <p:nvPr/>
        </p:nvSpPr>
        <p:spPr>
          <a:xfrm>
            <a:off x="9463956" y="5529465"/>
            <a:ext cx="2524844" cy="18365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1"/>
                </a:solidFill>
                <a:latin typeface="dt-technology-02" panose="02000509000000000000" pitchFamily="49" charset="0"/>
              </a:rPr>
              <a:t>HOW</a:t>
            </a:r>
            <a:endParaRPr lang="en-US" sz="3600" dirty="0">
              <a:solidFill>
                <a:schemeClr val="accent1"/>
              </a:solidFill>
              <a:latin typeface="dt-medical-01" panose="02000609000000000000" pitchFamily="49" charset="0"/>
            </a:endParaRPr>
          </a:p>
        </p:txBody>
      </p:sp>
      <p:sp>
        <p:nvSpPr>
          <p:cNvPr id="65" name="Oval 64">
            <a:extLst>
              <a:ext uri="{FF2B5EF4-FFF2-40B4-BE49-F238E27FC236}">
                <a16:creationId xmlns:a16="http://schemas.microsoft.com/office/drawing/2014/main" xmlns="" id="{D99BD31D-16F9-437F-9450-BB9DF64BE067}"/>
              </a:ext>
            </a:extLst>
          </p:cNvPr>
          <p:cNvSpPr/>
          <p:nvPr/>
        </p:nvSpPr>
        <p:spPr>
          <a:xfrm>
            <a:off x="10225956" y="1948065"/>
            <a:ext cx="2524844" cy="18365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1"/>
                </a:solidFill>
                <a:latin typeface="dt-technology-02" panose="02000509000000000000" pitchFamily="49" charset="0"/>
              </a:rPr>
              <a:t>WHAT</a:t>
            </a:r>
            <a:endParaRPr lang="en-US" sz="3600" dirty="0">
              <a:solidFill>
                <a:schemeClr val="accent1"/>
              </a:solidFill>
              <a:latin typeface="dt-medical-01" panose="02000609000000000000" pitchFamily="49" charset="0"/>
            </a:endParaRPr>
          </a:p>
        </p:txBody>
      </p:sp>
      <p:sp>
        <p:nvSpPr>
          <p:cNvPr id="12" name="Rectangle 11"/>
          <p:cNvSpPr/>
          <p:nvPr/>
        </p:nvSpPr>
        <p:spPr>
          <a:xfrm>
            <a:off x="10455810" y="3955534"/>
            <a:ext cx="3480440" cy="707886"/>
          </a:xfrm>
          <a:prstGeom prst="rect">
            <a:avLst/>
          </a:prstGeom>
        </p:spPr>
        <p:txBody>
          <a:bodyPr wrap="none">
            <a:spAutoFit/>
          </a:bodyPr>
          <a:lstStyle/>
          <a:p>
            <a:r>
              <a:rPr lang="en-US" sz="2000" dirty="0" smtClean="0"/>
              <a:t>What you physically </a:t>
            </a:r>
            <a:r>
              <a:rPr lang="en-US" sz="2000" dirty="0"/>
              <a:t>produce or </a:t>
            </a:r>
            <a:endParaRPr lang="en-US" sz="2000" dirty="0" smtClean="0"/>
          </a:p>
          <a:p>
            <a:r>
              <a:rPr lang="en-US" sz="2000" dirty="0" smtClean="0"/>
              <a:t>offer </a:t>
            </a:r>
            <a:r>
              <a:rPr lang="en-US" sz="2000" dirty="0"/>
              <a:t>as a service.</a:t>
            </a:r>
          </a:p>
        </p:txBody>
      </p:sp>
      <p:sp>
        <p:nvSpPr>
          <p:cNvPr id="13" name="Rectangle 12"/>
          <p:cNvSpPr/>
          <p:nvPr/>
        </p:nvSpPr>
        <p:spPr>
          <a:xfrm>
            <a:off x="9369946" y="7536934"/>
            <a:ext cx="4437132" cy="707886"/>
          </a:xfrm>
          <a:prstGeom prst="rect">
            <a:avLst/>
          </a:prstGeom>
        </p:spPr>
        <p:txBody>
          <a:bodyPr wrap="none">
            <a:spAutoFit/>
          </a:bodyPr>
          <a:lstStyle/>
          <a:p>
            <a:r>
              <a:rPr lang="en-US" sz="2000" dirty="0"/>
              <a:t>HOW is the culture and systems in which </a:t>
            </a:r>
            <a:endParaRPr lang="en-US" sz="2000" dirty="0" smtClean="0"/>
          </a:p>
          <a:p>
            <a:r>
              <a:rPr lang="en-US" sz="2000" dirty="0" smtClean="0"/>
              <a:t>you </a:t>
            </a:r>
            <a:r>
              <a:rPr lang="en-US" sz="2000" dirty="0"/>
              <a:t>produce your WHATs</a:t>
            </a:r>
          </a:p>
        </p:txBody>
      </p:sp>
      <p:sp>
        <p:nvSpPr>
          <p:cNvPr id="14" name="Rectangle 13"/>
          <p:cNvSpPr/>
          <p:nvPr/>
        </p:nvSpPr>
        <p:spPr>
          <a:xfrm>
            <a:off x="10815184" y="11372334"/>
            <a:ext cx="4142956" cy="707886"/>
          </a:xfrm>
          <a:prstGeom prst="rect">
            <a:avLst/>
          </a:prstGeom>
        </p:spPr>
        <p:txBody>
          <a:bodyPr wrap="none">
            <a:spAutoFit/>
          </a:bodyPr>
          <a:lstStyle/>
          <a:p>
            <a:r>
              <a:rPr lang="en-US" sz="2000" dirty="0" smtClean="0"/>
              <a:t>WHY </a:t>
            </a:r>
            <a:r>
              <a:rPr lang="en-US" sz="2000" dirty="0"/>
              <a:t>is the purpose behind it all</a:t>
            </a:r>
            <a:r>
              <a:rPr lang="en-US" sz="2000" dirty="0" smtClean="0"/>
              <a:t>,</a:t>
            </a:r>
          </a:p>
          <a:p>
            <a:r>
              <a:rPr lang="en-US" sz="2000" dirty="0" smtClean="0"/>
              <a:t>It’s the </a:t>
            </a:r>
            <a:r>
              <a:rPr lang="en-US" sz="2000" dirty="0"/>
              <a:t>reason why you get out of bed</a:t>
            </a:r>
          </a:p>
        </p:txBody>
      </p:sp>
    </p:spTree>
    <p:extLst>
      <p:ext uri="{BB962C8B-B14F-4D97-AF65-F5344CB8AC3E}">
        <p14:creationId xmlns:p14="http://schemas.microsoft.com/office/powerpoint/2010/main" val="31824631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000" fill="hold"/>
                                        <p:tgtEl>
                                          <p:spTgt spid="62"/>
                                        </p:tgtEl>
                                        <p:attrNameLst>
                                          <p:attrName>ppt_x</p:attrName>
                                        </p:attrNameLst>
                                      </p:cBhvr>
                                      <p:tavLst>
                                        <p:tav tm="0">
                                          <p:val>
                                            <p:strVal val="#ppt_x"/>
                                          </p:val>
                                        </p:tav>
                                        <p:tav tm="100000">
                                          <p:val>
                                            <p:strVal val="#ppt_x"/>
                                          </p:val>
                                        </p:tav>
                                      </p:tavLst>
                                    </p:anim>
                                    <p:anim calcmode="lin" valueType="num">
                                      <p:cBhvr additive="base">
                                        <p:cTn id="8"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pic>
        <p:nvPicPr>
          <p:cNvPr id="2" name="Picture 1" descr="Apple_logo_PNG1967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3055" y="886095"/>
            <a:ext cx="8432331" cy="10426375"/>
          </a:xfrm>
          <a:prstGeom prst="rect">
            <a:avLst/>
          </a:prstGeom>
        </p:spPr>
      </p:pic>
      <p:pic>
        <p:nvPicPr>
          <p:cNvPr id="4" name="Picture 3" descr="2000px-Dell_Logo.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6731" y="1624506"/>
            <a:ext cx="8949552" cy="8949552"/>
          </a:xfrm>
          <a:prstGeom prst="rect">
            <a:avLst/>
          </a:prstGeom>
        </p:spPr>
      </p:pic>
      <p:sp>
        <p:nvSpPr>
          <p:cNvPr id="9" name="Rectangle 8">
            <a:extLst>
              <a:ext uri="{FF2B5EF4-FFF2-40B4-BE49-F238E27FC236}">
                <a16:creationId xmlns:a16="http://schemas.microsoft.com/office/drawing/2014/main" xmlns="" id="{E94C8505-AF3A-4AC2-9834-DD8BED1A1D0F}"/>
              </a:ext>
            </a:extLst>
          </p:cNvPr>
          <p:cNvSpPr/>
          <p:nvPr/>
        </p:nvSpPr>
        <p:spPr>
          <a:xfrm>
            <a:off x="11547546" y="5950045"/>
            <a:ext cx="1683401" cy="1345463"/>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ctr"/>
          <a:lstStyle/>
          <a:p>
            <a:pPr algn="ctr" eaLnBrk="1" latinLnBrk="1" hangingPunct="1"/>
            <a:r>
              <a:rPr lang="en-US" sz="4400" b="1" dirty="0" smtClean="0">
                <a:solidFill>
                  <a:srgbClr val="FFFFFF"/>
                </a:solidFill>
                <a:latin typeface="+mj-lt"/>
                <a:ea typeface="Bebas Neue" charset="0"/>
                <a:cs typeface="Bebas Neue" charset="0"/>
              </a:rPr>
              <a:t>VS</a:t>
            </a:r>
            <a:endParaRPr lang="en-US" sz="4400" b="1" dirty="0" smtClean="0">
              <a:solidFill>
                <a:srgbClr val="FFFFFF"/>
              </a:solidFill>
              <a:latin typeface="+mj-lt"/>
              <a:ea typeface="Bebas Neue" charset="0"/>
              <a:cs typeface="Bebas Neue" charset="0"/>
            </a:endParaRPr>
          </a:p>
        </p:txBody>
      </p:sp>
    </p:spTree>
    <p:extLst>
      <p:ext uri="{BB962C8B-B14F-4D97-AF65-F5344CB8AC3E}">
        <p14:creationId xmlns:p14="http://schemas.microsoft.com/office/powerpoint/2010/main" val="1284546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8"/>
          <p:cNvSpPr/>
          <p:nvPr/>
        </p:nvSpPr>
        <p:spPr>
          <a:xfrm>
            <a:off x="316299" y="304111"/>
            <a:ext cx="2883507" cy="502997"/>
          </a:xfrm>
          <a:prstGeom prst="rect">
            <a:avLst/>
          </a:prstGeom>
          <a:blipFill>
            <a:blip r:embed="rId3" cstate="print"/>
            <a:stretch>
              <a:fillRect/>
            </a:stretch>
          </a:blipFill>
        </p:spPr>
        <p:txBody>
          <a:bodyPr wrap="square" lIns="0" tIns="0" rIns="0" bIns="0" rtlCol="0"/>
          <a:lstStyle/>
          <a:p>
            <a:endParaRPr/>
          </a:p>
        </p:txBody>
      </p:sp>
      <p:pic>
        <p:nvPicPr>
          <p:cNvPr id="3" name="Picture 2" descr="download.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057" y="1732002"/>
            <a:ext cx="11006556" cy="6221097"/>
          </a:xfrm>
          <a:prstGeom prst="rect">
            <a:avLst/>
          </a:prstGeom>
        </p:spPr>
      </p:pic>
      <p:pic>
        <p:nvPicPr>
          <p:cNvPr id="2" name="Picture 1"/>
          <p:cNvPicPr>
            <a:picLocks noChangeAspect="1"/>
          </p:cNvPicPr>
          <p:nvPr/>
        </p:nvPicPr>
        <p:blipFill>
          <a:blip r:embed="rId5"/>
          <a:stretch>
            <a:fillRect/>
          </a:stretch>
        </p:blipFill>
        <p:spPr>
          <a:xfrm>
            <a:off x="10041343" y="5856496"/>
            <a:ext cx="12734188" cy="6460214"/>
          </a:xfrm>
          <a:prstGeom prst="rect">
            <a:avLst/>
          </a:prstGeom>
        </p:spPr>
      </p:pic>
      <p:sp>
        <p:nvSpPr>
          <p:cNvPr id="5" name="Rectangle 4">
            <a:extLst>
              <a:ext uri="{FF2B5EF4-FFF2-40B4-BE49-F238E27FC236}">
                <a16:creationId xmlns:a16="http://schemas.microsoft.com/office/drawing/2014/main" xmlns="" id="{E94C8505-AF3A-4AC2-9834-DD8BED1A1D0F}"/>
              </a:ext>
            </a:extLst>
          </p:cNvPr>
          <p:cNvSpPr/>
          <p:nvPr/>
        </p:nvSpPr>
        <p:spPr>
          <a:xfrm>
            <a:off x="10682313" y="1106063"/>
            <a:ext cx="6169270" cy="1315927"/>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Lifestyle</a:t>
            </a:r>
            <a:endParaRPr lang="en-US" sz="4400" b="1" dirty="0" smtClean="0">
              <a:solidFill>
                <a:srgbClr val="FFFFFF"/>
              </a:solidFill>
              <a:latin typeface="+mj-lt"/>
              <a:ea typeface="Bebas Neue" charset="0"/>
              <a:cs typeface="Bebas Neue" charset="0"/>
            </a:endParaRPr>
          </a:p>
        </p:txBody>
      </p:sp>
      <p:sp>
        <p:nvSpPr>
          <p:cNvPr id="6" name="Rectangle 5">
            <a:extLst>
              <a:ext uri="{FF2B5EF4-FFF2-40B4-BE49-F238E27FC236}">
                <a16:creationId xmlns:a16="http://schemas.microsoft.com/office/drawing/2014/main" xmlns="" id="{E94C8505-AF3A-4AC2-9834-DD8BED1A1D0F}"/>
              </a:ext>
            </a:extLst>
          </p:cNvPr>
          <p:cNvSpPr/>
          <p:nvPr/>
        </p:nvSpPr>
        <p:spPr>
          <a:xfrm>
            <a:off x="17455166" y="4951964"/>
            <a:ext cx="6169270" cy="1315927"/>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r>
              <a:rPr lang="en-US" sz="4400" b="1" dirty="0" smtClean="0">
                <a:solidFill>
                  <a:srgbClr val="FFFFFF"/>
                </a:solidFill>
                <a:latin typeface="+mj-lt"/>
                <a:ea typeface="Bebas Neue" charset="0"/>
                <a:cs typeface="Bebas Neue" charset="0"/>
              </a:rPr>
              <a:t>Vision</a:t>
            </a:r>
            <a:endParaRPr lang="en-US" sz="4400" b="1" dirty="0" smtClean="0">
              <a:solidFill>
                <a:srgbClr val="FFFFFF"/>
              </a:solidFill>
              <a:latin typeface="+mj-lt"/>
              <a:ea typeface="Bebas Neue" charset="0"/>
              <a:cs typeface="Bebas Neue" charset="0"/>
            </a:endParaRPr>
          </a:p>
        </p:txBody>
      </p:sp>
    </p:spTree>
    <p:extLst>
      <p:ext uri="{BB962C8B-B14F-4D97-AF65-F5344CB8AC3E}">
        <p14:creationId xmlns:p14="http://schemas.microsoft.com/office/powerpoint/2010/main" val="1188313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9731" y="1928631"/>
            <a:ext cx="12192000" cy="8402299"/>
          </a:xfrm>
          <a:prstGeom prst="rect">
            <a:avLst/>
          </a:prstGeom>
        </p:spPr>
        <p:txBody>
          <a:bodyPr>
            <a:spAutoFit/>
          </a:bodyPr>
          <a:lstStyle/>
          <a:p>
            <a:endParaRPr lang="en-US" sz="5400" dirty="0"/>
          </a:p>
          <a:p>
            <a:r>
              <a:rPr lang="en-US" sz="5400" dirty="0"/>
              <a:t>Our WHY is the purpose, the cause, or the belief that drives every organization and every person’s individual career.</a:t>
            </a:r>
          </a:p>
          <a:p>
            <a:endParaRPr lang="en-US" sz="5400" dirty="0"/>
          </a:p>
          <a:p>
            <a:r>
              <a:rPr lang="en-US" sz="5400" dirty="0"/>
              <a:t>WHY does your </a:t>
            </a:r>
            <a:r>
              <a:rPr lang="en-US" sz="5400" dirty="0" smtClean="0"/>
              <a:t>organization </a:t>
            </a:r>
            <a:r>
              <a:rPr lang="en-US" sz="5400" dirty="0"/>
              <a:t>exist?</a:t>
            </a:r>
          </a:p>
          <a:p>
            <a:endParaRPr lang="en-US" sz="5400" dirty="0"/>
          </a:p>
          <a:p>
            <a:r>
              <a:rPr lang="en-US" sz="5400" dirty="0"/>
              <a:t>WHY did you get out of bed this morning?</a:t>
            </a:r>
          </a:p>
          <a:p>
            <a:endParaRPr lang="en-US" sz="5400" dirty="0"/>
          </a:p>
          <a:p>
            <a:r>
              <a:rPr lang="en-US" sz="5400" dirty="0"/>
              <a:t>And WHY should anyone care?</a:t>
            </a:r>
          </a:p>
        </p:txBody>
      </p:sp>
      <p:sp>
        <p:nvSpPr>
          <p:cNvPr id="3" name="Rectangle 2">
            <a:extLst>
              <a:ext uri="{FF2B5EF4-FFF2-40B4-BE49-F238E27FC236}">
                <a16:creationId xmlns:a16="http://schemas.microsoft.com/office/drawing/2014/main" xmlns="" id="{E94C8505-AF3A-4AC2-9834-DD8BED1A1D0F}"/>
              </a:ext>
            </a:extLst>
          </p:cNvPr>
          <p:cNvSpPr/>
          <p:nvPr/>
        </p:nvSpPr>
        <p:spPr>
          <a:xfrm>
            <a:off x="1914907" y="1477047"/>
            <a:ext cx="6169270" cy="10976300"/>
          </a:xfrm>
          <a:prstGeom prst="rect">
            <a:avLst/>
          </a:prstGeom>
          <a:solidFill>
            <a:schemeClr val="accent1">
              <a:lumMod val="75000"/>
            </a:schemeClr>
          </a:solidFill>
          <a:ln>
            <a:noFill/>
          </a:ln>
          <a:effectLst/>
        </p:spPr>
        <p:style>
          <a:lnRef idx="1">
            <a:schemeClr val="accent1"/>
          </a:lnRef>
          <a:fillRef idx="0">
            <a:schemeClr val="accent1"/>
          </a:fillRef>
          <a:effectRef idx="0">
            <a:schemeClr val="accent1"/>
          </a:effectRef>
          <a:fontRef idx="minor">
            <a:schemeClr val="tx1"/>
          </a:fontRef>
        </p:style>
        <p:txBody>
          <a:bodyPr tIns="457200" rtlCol="0" anchor="t"/>
          <a:lstStyle/>
          <a:p>
            <a:pPr algn="ctr" eaLnBrk="1" latinLnBrk="1" hangingPunct="1"/>
            <a:endParaRPr lang="en-US" sz="4400" b="1" dirty="0" smtClean="0">
              <a:solidFill>
                <a:srgbClr val="FFFFFF"/>
              </a:solidFill>
              <a:latin typeface="+mj-lt"/>
              <a:ea typeface="Bebas Neue" charset="0"/>
              <a:cs typeface="Bebas Neue" charset="0"/>
            </a:endParaRP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WHY</a:t>
            </a:r>
          </a:p>
          <a:p>
            <a:pPr algn="ctr" eaLnBrk="1" latinLnBrk="1" hangingPunct="1"/>
            <a:endParaRPr lang="en-US" sz="4400" b="1" dirty="0">
              <a:solidFill>
                <a:srgbClr val="FFFFFF"/>
              </a:solidFill>
              <a:latin typeface="+mj-lt"/>
              <a:ea typeface="Bebas Neue" charset="0"/>
              <a:cs typeface="Bebas Neue" charset="0"/>
            </a:endParaRPr>
          </a:p>
          <a:p>
            <a:pPr algn="ctr" eaLnBrk="1" latinLnBrk="1" hangingPunct="1"/>
            <a:r>
              <a:rPr lang="en-US" sz="4400" b="1" dirty="0" smtClean="0">
                <a:solidFill>
                  <a:srgbClr val="FFFFFF"/>
                </a:solidFill>
                <a:latin typeface="+mj-lt"/>
                <a:ea typeface="Bebas Neue" charset="0"/>
                <a:cs typeface="Bebas Neue" charset="0"/>
              </a:rPr>
              <a:t>IS</a:t>
            </a:r>
            <a:br>
              <a:rPr lang="en-US" sz="4400" b="1" dirty="0" smtClean="0">
                <a:solidFill>
                  <a:srgbClr val="FFFFFF"/>
                </a:solidFill>
                <a:latin typeface="+mj-lt"/>
                <a:ea typeface="Bebas Neue" charset="0"/>
                <a:cs typeface="Bebas Neue" charset="0"/>
              </a:rPr>
            </a:br>
            <a:r>
              <a:rPr lang="en-US" sz="4400" b="1" dirty="0" smtClean="0">
                <a:solidFill>
                  <a:srgbClr val="FFFFFF"/>
                </a:solidFill>
                <a:latin typeface="+mj-lt"/>
                <a:ea typeface="Bebas Neue" charset="0"/>
                <a:cs typeface="Bebas Neue" charset="0"/>
              </a:rPr>
              <a:t/>
            </a:r>
            <a:br>
              <a:rPr lang="en-US" sz="4400" b="1" dirty="0" smtClean="0">
                <a:solidFill>
                  <a:srgbClr val="FFFFFF"/>
                </a:solidFill>
                <a:latin typeface="+mj-lt"/>
                <a:ea typeface="Bebas Neue" charset="0"/>
                <a:cs typeface="Bebas Neue" charset="0"/>
              </a:rPr>
            </a:br>
            <a:r>
              <a:rPr lang="en-US" sz="4400" b="1" dirty="0" smtClean="0">
                <a:solidFill>
                  <a:srgbClr val="FFFFFF"/>
                </a:solidFill>
                <a:latin typeface="+mj-lt"/>
                <a:ea typeface="Bebas Neue" charset="0"/>
                <a:cs typeface="Bebas Neue" charset="0"/>
              </a:rPr>
              <a:t>PERSONAL</a:t>
            </a:r>
          </a:p>
        </p:txBody>
      </p:sp>
    </p:spTree>
    <p:extLst>
      <p:ext uri="{BB962C8B-B14F-4D97-AF65-F5344CB8AC3E}">
        <p14:creationId xmlns:p14="http://schemas.microsoft.com/office/powerpoint/2010/main" val="3737667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Custom 3">
      <a:dk1>
        <a:srgbClr val="B3B3B3"/>
      </a:dk1>
      <a:lt1>
        <a:srgbClr val="FFFFFF"/>
      </a:lt1>
      <a:dk2>
        <a:srgbClr val="7F7F7F"/>
      </a:dk2>
      <a:lt2>
        <a:srgbClr val="E6E6E6"/>
      </a:lt2>
      <a:accent1>
        <a:srgbClr val="FC0280"/>
      </a:accent1>
      <a:accent2>
        <a:srgbClr val="000000"/>
      </a:accent2>
      <a:accent3>
        <a:srgbClr val="666666"/>
      </a:accent3>
      <a:accent4>
        <a:srgbClr val="FD6FCF"/>
      </a:accent4>
      <a:accent5>
        <a:srgbClr val="191919"/>
      </a:accent5>
      <a:accent6>
        <a:srgbClr val="FFFFFF"/>
      </a:accent6>
      <a:hlink>
        <a:srgbClr val="0000FF"/>
      </a:hlink>
      <a:folHlink>
        <a:srgbClr val="0F80FF"/>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B3B3B3"/>
      </a:dk1>
      <a:lt1>
        <a:srgbClr val="FFFFFF"/>
      </a:lt1>
      <a:dk2>
        <a:srgbClr val="7F7F7F"/>
      </a:dk2>
      <a:lt2>
        <a:srgbClr val="E6E6E6"/>
      </a:lt2>
      <a:accent1>
        <a:srgbClr val="FC0280"/>
      </a:accent1>
      <a:accent2>
        <a:srgbClr val="000000"/>
      </a:accent2>
      <a:accent3>
        <a:srgbClr val="666666"/>
      </a:accent3>
      <a:accent4>
        <a:srgbClr val="FD6FCF"/>
      </a:accent4>
      <a:accent5>
        <a:srgbClr val="191919"/>
      </a:accent5>
      <a:accent6>
        <a:srgbClr val="FFFFFF"/>
      </a:accent6>
      <a:hlink>
        <a:srgbClr val="0000FF"/>
      </a:hlink>
      <a:folHlink>
        <a:srgbClr val="0F80FF"/>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rgbClr val="B3B3B3"/>
      </a:dk1>
      <a:lt1>
        <a:srgbClr val="FFFFFF"/>
      </a:lt1>
      <a:dk2>
        <a:srgbClr val="7F7F7F"/>
      </a:dk2>
      <a:lt2>
        <a:srgbClr val="E6E6E6"/>
      </a:lt2>
      <a:accent1>
        <a:srgbClr val="FC0280"/>
      </a:accent1>
      <a:accent2>
        <a:srgbClr val="000000"/>
      </a:accent2>
      <a:accent3>
        <a:srgbClr val="666666"/>
      </a:accent3>
      <a:accent4>
        <a:srgbClr val="FD6FCF"/>
      </a:accent4>
      <a:accent5>
        <a:srgbClr val="191919"/>
      </a:accent5>
      <a:accent6>
        <a:srgbClr val="FFFFFF"/>
      </a:accent6>
      <a:hlink>
        <a:srgbClr val="0000FF"/>
      </a:hlink>
      <a:folHlink>
        <a:srgbClr val="0F80FF"/>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7252</TotalTime>
  <Words>916</Words>
  <Application>Microsoft Macintosh PowerPoint</Application>
  <PresentationFormat>Custom</PresentationFormat>
  <Paragraphs>253</Paragraphs>
  <Slides>23</Slides>
  <Notes>19</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You Exec (https://youexec.com)</Manager>
  <Company>You Exec (https://youexec.com)</Company>
  <LinksUpToDate>false</LinksUpToDate>
  <SharedDoc>false</SharedDoc>
  <HyperlinkBase>https://youexec.com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Exec (https://youexec.com)</dc:title>
  <dc:subject>You Exec (https://youexec.com)</dc:subject>
  <dc:creator>You Exec (https://youexec.com)</dc:creator>
  <cp:keywords>You Exec (https://youexec.com)</cp:keywords>
  <dc:description>You Exec (https://youexec.com)</dc:description>
  <cp:lastModifiedBy>MaryBeth Ferrante</cp:lastModifiedBy>
  <cp:revision>359</cp:revision>
  <dcterms:created xsi:type="dcterms:W3CDTF">2018-04-24T14:57:13Z</dcterms:created>
  <dcterms:modified xsi:type="dcterms:W3CDTF">2018-09-08T08:16:40Z</dcterms:modified>
  <cp:category>You Exec (https://youexec.com)</cp:category>
</cp:coreProperties>
</file>